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9" r:id="rId4"/>
    <p:sldId id="264" r:id="rId5"/>
    <p:sldId id="265" r:id="rId6"/>
    <p:sldId id="266" r:id="rId7"/>
    <p:sldId id="267" r:id="rId8"/>
    <p:sldId id="268" r:id="rId9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1DD4-0E4D-4648-B00A-DE7FEEB47F64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B5C35-2F2E-43BC-9695-F2B603B3A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AE231-C4D2-4324-8F62-41926453F74A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9DDFA-5848-400B-B8AF-DAF21F281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1C328-EBB7-447F-B0F8-8AB3136724B2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B1996-E74E-461E-8DC8-C4E44D6EFB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inv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4075" y="1371600"/>
            <a:ext cx="7019925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4075" y="4462463"/>
            <a:ext cx="7019925" cy="10334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black">
          <a:xfrm>
            <a:off x="2381399" y="1943842"/>
            <a:ext cx="6375047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450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1399" y="4538660"/>
            <a:ext cx="6375047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9D91C-9CB1-41E9-A945-31AD912A6962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51C1-4BAE-420A-B2DA-F40C436F6E8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67F4F-DDEA-4D72-98E3-FFA549AEAEFD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04930-514F-486F-8A76-59002036FA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inv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313" y="-20638"/>
            <a:ext cx="5486400" cy="4343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313" y="4462463"/>
            <a:ext cx="5486400" cy="17192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black">
          <a:xfrm>
            <a:off x="2878511" y="658347"/>
            <a:ext cx="4948098" cy="3664417"/>
          </a:xfrm>
        </p:spPr>
        <p:txBody>
          <a:bodyPr anchor="b"/>
          <a:lstStyle>
            <a:lvl1pPr>
              <a:lnSpc>
                <a:spcPct val="90000"/>
              </a:lnSpc>
              <a:defRPr sz="3750" b="1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8511" y="4589464"/>
            <a:ext cx="4948099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5C283-4C0A-4EBF-B789-89A60E28C828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02582-DB9C-49D6-AE27-9621FAA111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60120" y="2194560"/>
            <a:ext cx="3367278" cy="3986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1526" y="2194560"/>
            <a:ext cx="3370068" cy="3986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9C32E-5150-4FEC-A082-5D4B72BAF795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C42FB-0E51-43B4-92AA-3BBFC3F6D3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0120" y="1828457"/>
            <a:ext cx="3367278" cy="8306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60120" y="2743195"/>
            <a:ext cx="3367278" cy="3433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14316" y="1828457"/>
            <a:ext cx="3367278" cy="8306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814316" y="2743195"/>
            <a:ext cx="3367278" cy="34337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A1265-2B22-48EE-9D01-ED1931D42A3C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E138F-A694-495F-A2D7-6A21521698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F9C17-79F0-466C-8EC5-058295CF422B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3D018-21DD-4948-AAD5-DC99EBBB0C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BFB8A-6E30-4545-BDCD-1F09BB658537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3884A-5A18-452A-A706-9D5224D6C8D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5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173" y="2465294"/>
            <a:ext cx="4042421" cy="4392706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68863" y="2465295"/>
            <a:ext cx="2876156" cy="3711669"/>
          </a:xfrm>
        </p:spPr>
        <p:txBody>
          <a:bodyPr/>
          <a:lstStyle>
            <a:lvl1pPr marL="0" indent="0">
              <a:spcBef>
                <a:spcPts val="1125"/>
              </a:spcBef>
              <a:buNone/>
              <a:defRPr sz="16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10227-9AEA-48DB-80A7-E8C83FD4147D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DFADC-B86C-46BC-947D-12435B83DB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09AAB-D910-4D06-B358-94FBD57B2F72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CFDFC-8585-405A-A169-0A6FEF85C2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5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39173" y="1828456"/>
            <a:ext cx="4042421" cy="5029544"/>
          </a:xfrm>
        </p:spPr>
        <p:txBody>
          <a:bodyPr tIns="1371600"/>
          <a:lstStyle>
            <a:lvl1pPr marL="0" indent="0" algn="ctr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68864" y="2465294"/>
            <a:ext cx="2876156" cy="3711669"/>
          </a:xfrm>
        </p:spPr>
        <p:txBody>
          <a:bodyPr/>
          <a:lstStyle>
            <a:lvl1pPr marL="0" indent="0">
              <a:buNone/>
              <a:defRPr sz="16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DC26C-AD3B-484E-B2E8-C32123B95783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30A5F-4A13-463A-9C2D-DAC2D04BFD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0C4AC-DA5A-4CB9-8D93-5BFB9C93F591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947DC-6716-4585-8BD2-6854E64099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invGray">
          <a:xfrm>
            <a:off x="7699375" y="0"/>
            <a:ext cx="1028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5400000">
            <a:off x="5343525" y="3384550"/>
            <a:ext cx="6858000" cy="88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3649" y="462249"/>
            <a:ext cx="7269816" cy="571471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99761" y="462249"/>
            <a:ext cx="1028165" cy="571471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284163" y="6356350"/>
            <a:ext cx="14779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6D6BF6-F89A-4584-A836-833B3C1EBCB8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87525" y="6356350"/>
            <a:ext cx="42656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076950" y="6356350"/>
            <a:ext cx="1476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BFD82-9A89-4ACF-B8EA-3E97365AAB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86921-648A-49C8-85BA-F86B0D9DB607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CF86-2F9B-471C-8115-8B19785F2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6883C-1592-43C9-8227-6B8B0D8B2296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5444C-5190-42B6-B6F5-81CD080AD7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B8E82-A86A-456C-A5D6-163BAE6598F4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A4C82-7BFB-4997-97A3-B1450309D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A6BF1-C871-40DC-B847-C36C59985D3D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4F7A1-C5EA-4E12-9290-5A58A68FB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68F8D-1DD7-4B3C-8D7C-75D25D61283D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61E7D-5CE2-40F5-90B8-6DE090857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ACF48-7334-4121-ACF3-F0CC806750AC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D7AF6-4E06-4C88-B845-F417980B1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1E5CB-472C-4FCD-9F67-8AD350DE027C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8F287-B566-45E8-94D2-C3FCB1DAD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34E0A8-A89F-48B5-981D-8245A391AE02}" type="datetimeFigureOut">
              <a:rPr lang="ru-RU"/>
              <a:pPr>
                <a:defRPr/>
              </a:pPr>
              <a:t>13.06.2018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6D27A4-7CED-4993-B7A2-A56F9A486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347663"/>
            <a:ext cx="9142413" cy="1190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350" dirty="0">
              <a:solidFill>
                <a:srgbClr val="E5E6DA"/>
              </a:solidFill>
            </a:endParaRPr>
          </a:p>
        </p:txBody>
      </p:sp>
      <p:pic>
        <p:nvPicPr>
          <p:cNvPr id="2051" name="Рисунок 7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invGray">
          <a:xfrm>
            <a:off x="0" y="457200"/>
            <a:ext cx="91424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 bwMode="black">
          <a:xfrm>
            <a:off x="960438" y="466725"/>
            <a:ext cx="7221537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0438" y="2190750"/>
            <a:ext cx="7221537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</a:t>
            </a:r>
            <a:r>
              <a:rPr lang="ru-RU" noProof="0" dirty="0" smtClean="0"/>
              <a:t>уровень</a:t>
            </a:r>
          </a:p>
          <a:p>
            <a:pPr lvl="5"/>
            <a:r>
              <a:rPr lang="ru-RU" dirty="0" smtClean="0"/>
              <a:t>Шестая</a:t>
            </a:r>
          </a:p>
          <a:p>
            <a:pPr lvl="6"/>
            <a:r>
              <a:rPr lang="ru-RU" dirty="0" smtClean="0"/>
              <a:t>Седьмая</a:t>
            </a:r>
          </a:p>
          <a:p>
            <a:pPr lvl="7"/>
            <a:r>
              <a:rPr lang="ru-RU" dirty="0" smtClean="0"/>
              <a:t>Восьмая</a:t>
            </a:r>
          </a:p>
          <a:p>
            <a:pPr lvl="8"/>
            <a:r>
              <a:rPr lang="ru-RU" dirty="0" smtClean="0"/>
              <a:t>Девятая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60438" y="6356350"/>
            <a:ext cx="14779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3C4743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394431-5798-4D4F-B300-75113E90A0F6}" type="datetimeFigureOut">
              <a:rPr lang="ru-RU"/>
              <a:pPr>
                <a:defRPr/>
              </a:pPr>
              <a:t>13.06.2018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426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3C4743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1476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rgbClr val="3C4743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76241C-6AA5-4CA0-B12B-870C0DABE2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1" r:id="rId2"/>
    <p:sldLayoutId id="2147484059" r:id="rId3"/>
    <p:sldLayoutId id="2147484052" r:id="rId4"/>
    <p:sldLayoutId id="2147484053" r:id="rId5"/>
    <p:sldLayoutId id="2147484054" r:id="rId6"/>
    <p:sldLayoutId id="2147484060" r:id="rId7"/>
    <p:sldLayoutId id="2147484055" r:id="rId8"/>
    <p:sldLayoutId id="2147484056" r:id="rId9"/>
    <p:sldLayoutId id="2147484057" r:id="rId10"/>
    <p:sldLayoutId id="2147484061" r:id="rId11"/>
  </p:sldLayoutIdLst>
  <p:transition spd="slow">
    <p:fade/>
  </p:transition>
  <p:txStyles>
    <p:titleStyle>
      <a:lvl1pPr algn="l" defTabSz="685800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2pPr>
      <a:lvl3pPr algn="l" defTabSz="685800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3pPr>
      <a:lvl4pPr algn="l" defTabSz="685800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4pPr>
      <a:lvl5pPr algn="l" defTabSz="685800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5pPr>
      <a:lvl6pPr marL="457200" algn="l" defTabSz="685800" rtl="0" fontAlgn="base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6pPr>
      <a:lvl7pPr marL="914400" algn="l" defTabSz="685800" rtl="0" fontAlgn="base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7pPr>
      <a:lvl8pPr marL="1371600" algn="l" defTabSz="685800" rtl="0" fontAlgn="base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8pPr>
      <a:lvl9pPr marL="1828800" algn="l" defTabSz="685800" rtl="0" fontAlgn="base">
        <a:lnSpc>
          <a:spcPct val="95000"/>
        </a:lnSpc>
        <a:spcBef>
          <a:spcPct val="0"/>
        </a:spcBef>
        <a:spcAft>
          <a:spcPct val="0"/>
        </a:spcAft>
        <a:defRPr sz="2200">
          <a:solidFill>
            <a:schemeClr val="bg1"/>
          </a:solidFill>
          <a:latin typeface="Calibri" pitchFamily="34" charset="0"/>
        </a:defRPr>
      </a:lvl9pPr>
    </p:titleStyle>
    <p:bodyStyle>
      <a:lvl1pPr marL="171450" indent="-171450" algn="l" defTabSz="685800" rtl="0" eaLnBrk="0" fontAlgn="base" hangingPunct="0">
        <a:spcBef>
          <a:spcPts val="1125"/>
        </a:spcBef>
        <a:spcAft>
          <a:spcPct val="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spcBef>
          <a:spcPts val="225"/>
        </a:spcBef>
        <a:spcAft>
          <a:spcPct val="0"/>
        </a:spcAft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spcBef>
          <a:spcPts val="225"/>
        </a:spcBef>
        <a:spcAft>
          <a:spcPct val="0"/>
        </a:spcAft>
        <a:buFont typeface="Wingdings" pitchFamily="2" charset="2"/>
        <a:buChar char="§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225" y="0"/>
            <a:ext cx="9144000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rgbClr val="E5E6DA"/>
              </a:solidFill>
            </a:endParaRP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2916238" y="1470025"/>
            <a:ext cx="4030662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9600">
                <a:solidFill>
                  <a:srgbClr val="FFFFFF"/>
                </a:solidFill>
                <a:latin typeface="Batang" pitchFamily="18" charset="-127"/>
                <a:ea typeface="Batang" pitchFamily="18" charset="-127"/>
                <a:cs typeface="Arial Unicode MS" pitchFamily="34" charset="-128"/>
              </a:rPr>
              <a:t>Центр</a:t>
            </a:r>
          </a:p>
        </p:txBody>
      </p:sp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3924300" y="1844675"/>
            <a:ext cx="29114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900" b="1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РЕСПУБЛИКАНСКИЙ</a:t>
            </a:r>
          </a:p>
        </p:txBody>
      </p:sp>
      <p:sp>
        <p:nvSpPr>
          <p:cNvPr id="7173" name="TextBox 8"/>
          <p:cNvSpPr txBox="1">
            <a:spLocks noChangeArrowheads="1"/>
          </p:cNvSpPr>
          <p:nvPr/>
        </p:nvSpPr>
        <p:spPr bwMode="auto">
          <a:xfrm>
            <a:off x="3027363" y="2863850"/>
            <a:ext cx="3808412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200" b="1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ВНЕШКОЛЬНОЙ</a:t>
            </a:r>
            <a:r>
              <a:rPr lang="ru-RU" altLang="ru-RU" sz="2200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altLang="ru-RU" sz="2200" b="1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РАБОТЫ</a:t>
            </a:r>
          </a:p>
        </p:txBody>
      </p:sp>
      <p:sp>
        <p:nvSpPr>
          <p:cNvPr id="10" name="Параллелограмм 2051"/>
          <p:cNvSpPr/>
          <p:nvPr/>
        </p:nvSpPr>
        <p:spPr>
          <a:xfrm rot="20379146">
            <a:off x="1570038" y="1912938"/>
            <a:ext cx="1525587" cy="468312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30512"/>
              <a:gd name="connsiteY0" fmla="*/ 534954 h 547301"/>
              <a:gd name="connsiteX1" fmla="*/ 265679 w 1530512"/>
              <a:gd name="connsiteY1" fmla="*/ 0 h 547301"/>
              <a:gd name="connsiteX2" fmla="*/ 1530512 w 1530512"/>
              <a:gd name="connsiteY2" fmla="*/ 23758 h 547301"/>
              <a:gd name="connsiteX3" fmla="*/ 1259596 w 1530512"/>
              <a:gd name="connsiteY3" fmla="*/ 547301 h 547301"/>
              <a:gd name="connsiteX4" fmla="*/ 0 w 1530512"/>
              <a:gd name="connsiteY4" fmla="*/ 534954 h 547301"/>
              <a:gd name="connsiteX0" fmla="*/ 0 w 1551183"/>
              <a:gd name="connsiteY0" fmla="*/ 541405 h 553752"/>
              <a:gd name="connsiteX1" fmla="*/ 265679 w 1551183"/>
              <a:gd name="connsiteY1" fmla="*/ 6451 h 553752"/>
              <a:gd name="connsiteX2" fmla="*/ 1551183 w 1551183"/>
              <a:gd name="connsiteY2" fmla="*/ 0 h 553752"/>
              <a:gd name="connsiteX3" fmla="*/ 1259596 w 1551183"/>
              <a:gd name="connsiteY3" fmla="*/ 553752 h 553752"/>
              <a:gd name="connsiteX4" fmla="*/ 0 w 1551183"/>
              <a:gd name="connsiteY4" fmla="*/ 541405 h 553752"/>
              <a:gd name="connsiteX0" fmla="*/ 0 w 1576154"/>
              <a:gd name="connsiteY0" fmla="*/ 534954 h 547301"/>
              <a:gd name="connsiteX1" fmla="*/ 265679 w 1576154"/>
              <a:gd name="connsiteY1" fmla="*/ 0 h 547301"/>
              <a:gd name="connsiteX2" fmla="*/ 1576154 w 1576154"/>
              <a:gd name="connsiteY2" fmla="*/ 4888 h 547301"/>
              <a:gd name="connsiteX3" fmla="*/ 1259596 w 1576154"/>
              <a:gd name="connsiteY3" fmla="*/ 547301 h 547301"/>
              <a:gd name="connsiteX4" fmla="*/ 0 w 1576154"/>
              <a:gd name="connsiteY4" fmla="*/ 534954 h 547301"/>
              <a:gd name="connsiteX0" fmla="*/ 0 w 1576154"/>
              <a:gd name="connsiteY0" fmla="*/ 534954 h 573757"/>
              <a:gd name="connsiteX1" fmla="*/ 265679 w 1576154"/>
              <a:gd name="connsiteY1" fmla="*/ 0 h 573757"/>
              <a:gd name="connsiteX2" fmla="*/ 1576154 w 1576154"/>
              <a:gd name="connsiteY2" fmla="*/ 4888 h 573757"/>
              <a:gd name="connsiteX3" fmla="*/ 1317861 w 1576154"/>
              <a:gd name="connsiteY3" fmla="*/ 573757 h 573757"/>
              <a:gd name="connsiteX4" fmla="*/ 0 w 1576154"/>
              <a:gd name="connsiteY4" fmla="*/ 534954 h 573757"/>
              <a:gd name="connsiteX0" fmla="*/ 0 w 1576154"/>
              <a:gd name="connsiteY0" fmla="*/ 534954 h 585095"/>
              <a:gd name="connsiteX1" fmla="*/ 265679 w 1576154"/>
              <a:gd name="connsiteY1" fmla="*/ 0 h 585095"/>
              <a:gd name="connsiteX2" fmla="*/ 1576154 w 1576154"/>
              <a:gd name="connsiteY2" fmla="*/ 4888 h 585095"/>
              <a:gd name="connsiteX3" fmla="*/ 1342832 w 1576154"/>
              <a:gd name="connsiteY3" fmla="*/ 585095 h 585095"/>
              <a:gd name="connsiteX4" fmla="*/ 0 w 1576154"/>
              <a:gd name="connsiteY4" fmla="*/ 534954 h 585095"/>
              <a:gd name="connsiteX0" fmla="*/ 0 w 1592801"/>
              <a:gd name="connsiteY0" fmla="*/ 534954 h 585095"/>
              <a:gd name="connsiteX1" fmla="*/ 265679 w 1592801"/>
              <a:gd name="connsiteY1" fmla="*/ 0 h 585095"/>
              <a:gd name="connsiteX2" fmla="*/ 1592801 w 1592801"/>
              <a:gd name="connsiteY2" fmla="*/ 12447 h 585095"/>
              <a:gd name="connsiteX3" fmla="*/ 1342832 w 1592801"/>
              <a:gd name="connsiteY3" fmla="*/ 585095 h 585095"/>
              <a:gd name="connsiteX4" fmla="*/ 0 w 1592801"/>
              <a:gd name="connsiteY4" fmla="*/ 534954 h 585095"/>
              <a:gd name="connsiteX0" fmla="*/ 0 w 1542859"/>
              <a:gd name="connsiteY0" fmla="*/ 557629 h 585095"/>
              <a:gd name="connsiteX1" fmla="*/ 215737 w 1542859"/>
              <a:gd name="connsiteY1" fmla="*/ 0 h 585095"/>
              <a:gd name="connsiteX2" fmla="*/ 1542859 w 1542859"/>
              <a:gd name="connsiteY2" fmla="*/ 12447 h 585095"/>
              <a:gd name="connsiteX3" fmla="*/ 1292890 w 1542859"/>
              <a:gd name="connsiteY3" fmla="*/ 585095 h 585095"/>
              <a:gd name="connsiteX4" fmla="*/ 0 w 1542859"/>
              <a:gd name="connsiteY4" fmla="*/ 557629 h 585095"/>
              <a:gd name="connsiteX0" fmla="*/ 0 w 1542859"/>
              <a:gd name="connsiteY0" fmla="*/ 546290 h 573756"/>
              <a:gd name="connsiteX1" fmla="*/ 240708 w 1542859"/>
              <a:gd name="connsiteY1" fmla="*/ 0 h 573756"/>
              <a:gd name="connsiteX2" fmla="*/ 1542859 w 1542859"/>
              <a:gd name="connsiteY2" fmla="*/ 1108 h 573756"/>
              <a:gd name="connsiteX3" fmla="*/ 1292890 w 1542859"/>
              <a:gd name="connsiteY3" fmla="*/ 573756 h 573756"/>
              <a:gd name="connsiteX4" fmla="*/ 0 w 1542859"/>
              <a:gd name="connsiteY4" fmla="*/ 546290 h 573756"/>
              <a:gd name="connsiteX0" fmla="*/ 0 w 1526212"/>
              <a:gd name="connsiteY0" fmla="*/ 552740 h 580206"/>
              <a:gd name="connsiteX1" fmla="*/ 240708 w 1526212"/>
              <a:gd name="connsiteY1" fmla="*/ 6450 h 580206"/>
              <a:gd name="connsiteX2" fmla="*/ 1526212 w 1526212"/>
              <a:gd name="connsiteY2" fmla="*/ 0 h 580206"/>
              <a:gd name="connsiteX3" fmla="*/ 1292890 w 1526212"/>
              <a:gd name="connsiteY3" fmla="*/ 580206 h 580206"/>
              <a:gd name="connsiteX4" fmla="*/ 0 w 1526212"/>
              <a:gd name="connsiteY4" fmla="*/ 552740 h 580206"/>
              <a:gd name="connsiteX0" fmla="*/ 0 w 1526212"/>
              <a:gd name="connsiteY0" fmla="*/ 552740 h 572645"/>
              <a:gd name="connsiteX1" fmla="*/ 240708 w 1526212"/>
              <a:gd name="connsiteY1" fmla="*/ 6450 h 572645"/>
              <a:gd name="connsiteX2" fmla="*/ 1526212 w 1526212"/>
              <a:gd name="connsiteY2" fmla="*/ 0 h 572645"/>
              <a:gd name="connsiteX3" fmla="*/ 1276243 w 1526212"/>
              <a:gd name="connsiteY3" fmla="*/ 572646 h 572645"/>
              <a:gd name="connsiteX4" fmla="*/ 0 w 1526212"/>
              <a:gd name="connsiteY4" fmla="*/ 552740 h 572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6212" h="572645">
                <a:moveTo>
                  <a:pt x="0" y="552740"/>
                </a:moveTo>
                <a:lnTo>
                  <a:pt x="240708" y="6450"/>
                </a:lnTo>
                <a:lnTo>
                  <a:pt x="1526212" y="0"/>
                </a:lnTo>
                <a:lnTo>
                  <a:pt x="1276243" y="572646"/>
                </a:lnTo>
                <a:lnTo>
                  <a:pt x="0" y="55274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11" name="Параллелограмм 2051"/>
          <p:cNvSpPr/>
          <p:nvPr/>
        </p:nvSpPr>
        <p:spPr>
          <a:xfrm rot="20379146">
            <a:off x="1622425" y="1425575"/>
            <a:ext cx="1538288" cy="454025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30512"/>
              <a:gd name="connsiteY0" fmla="*/ 528780 h 541127"/>
              <a:gd name="connsiteX1" fmla="*/ 282326 w 1530512"/>
              <a:gd name="connsiteY1" fmla="*/ 0 h 541127"/>
              <a:gd name="connsiteX2" fmla="*/ 1530512 w 1530512"/>
              <a:gd name="connsiteY2" fmla="*/ 17584 h 541127"/>
              <a:gd name="connsiteX3" fmla="*/ 1259596 w 1530512"/>
              <a:gd name="connsiteY3" fmla="*/ 541127 h 541127"/>
              <a:gd name="connsiteX4" fmla="*/ 0 w 1530512"/>
              <a:gd name="connsiteY4" fmla="*/ 528780 h 541127"/>
              <a:gd name="connsiteX0" fmla="*/ 0 w 1558294"/>
              <a:gd name="connsiteY0" fmla="*/ 586110 h 598457"/>
              <a:gd name="connsiteX1" fmla="*/ 282326 w 1558294"/>
              <a:gd name="connsiteY1" fmla="*/ 57330 h 598457"/>
              <a:gd name="connsiteX2" fmla="*/ 1558294 w 1558294"/>
              <a:gd name="connsiteY2" fmla="*/ 0 h 598457"/>
              <a:gd name="connsiteX3" fmla="*/ 1259596 w 1558294"/>
              <a:gd name="connsiteY3" fmla="*/ 598457 h 598457"/>
              <a:gd name="connsiteX4" fmla="*/ 0 w 1558294"/>
              <a:gd name="connsiteY4" fmla="*/ 586110 h 598457"/>
              <a:gd name="connsiteX0" fmla="*/ 0 w 1558294"/>
              <a:gd name="connsiteY0" fmla="*/ 586110 h 586110"/>
              <a:gd name="connsiteX1" fmla="*/ 282326 w 1558294"/>
              <a:gd name="connsiteY1" fmla="*/ 57330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58294"/>
              <a:gd name="connsiteY0" fmla="*/ 586110 h 586110"/>
              <a:gd name="connsiteX1" fmla="*/ 249031 w 1558294"/>
              <a:gd name="connsiteY1" fmla="*/ 44981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80178"/>
              <a:gd name="connsiteY0" fmla="*/ 568526 h 568526"/>
              <a:gd name="connsiteX1" fmla="*/ 270915 w 1580178"/>
              <a:gd name="connsiteY1" fmla="*/ 44981 h 568526"/>
              <a:gd name="connsiteX2" fmla="*/ 1580178 w 1580178"/>
              <a:gd name="connsiteY2" fmla="*/ 0 h 568526"/>
              <a:gd name="connsiteX3" fmla="*/ 1296915 w 1580178"/>
              <a:gd name="connsiteY3" fmla="*/ 556839 h 568526"/>
              <a:gd name="connsiteX4" fmla="*/ 0 w 1580178"/>
              <a:gd name="connsiteY4" fmla="*/ 568526 h 568526"/>
              <a:gd name="connsiteX0" fmla="*/ 0 w 1580178"/>
              <a:gd name="connsiteY0" fmla="*/ 568526 h 576794"/>
              <a:gd name="connsiteX1" fmla="*/ 270915 w 1580178"/>
              <a:gd name="connsiteY1" fmla="*/ 44981 h 576794"/>
              <a:gd name="connsiteX2" fmla="*/ 1580178 w 1580178"/>
              <a:gd name="connsiteY2" fmla="*/ 0 h 576794"/>
              <a:gd name="connsiteX3" fmla="*/ 1338534 w 1580178"/>
              <a:gd name="connsiteY3" fmla="*/ 576794 h 576794"/>
              <a:gd name="connsiteX4" fmla="*/ 0 w 1580178"/>
              <a:gd name="connsiteY4" fmla="*/ 568526 h 576794"/>
              <a:gd name="connsiteX0" fmla="*/ 0 w 1538559"/>
              <a:gd name="connsiteY0" fmla="*/ 588479 h 588479"/>
              <a:gd name="connsiteX1" fmla="*/ 229296 w 1538559"/>
              <a:gd name="connsiteY1" fmla="*/ 44981 h 588479"/>
              <a:gd name="connsiteX2" fmla="*/ 1538559 w 1538559"/>
              <a:gd name="connsiteY2" fmla="*/ 0 h 588479"/>
              <a:gd name="connsiteX3" fmla="*/ 1296915 w 1538559"/>
              <a:gd name="connsiteY3" fmla="*/ 576794 h 588479"/>
              <a:gd name="connsiteX4" fmla="*/ 0 w 1538559"/>
              <a:gd name="connsiteY4" fmla="*/ 588479 h 58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38559" h="588479">
                <a:moveTo>
                  <a:pt x="0" y="588479"/>
                </a:moveTo>
                <a:lnTo>
                  <a:pt x="229296" y="44981"/>
                </a:lnTo>
                <a:lnTo>
                  <a:pt x="1538559" y="0"/>
                </a:lnTo>
                <a:lnTo>
                  <a:pt x="1296915" y="576794"/>
                </a:lnTo>
                <a:lnTo>
                  <a:pt x="0" y="588479"/>
                </a:lnTo>
                <a:close/>
              </a:path>
            </a:pathLst>
          </a:cu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12" name="Параллелограмм 2051"/>
          <p:cNvSpPr/>
          <p:nvPr/>
        </p:nvSpPr>
        <p:spPr>
          <a:xfrm rot="20379146">
            <a:off x="1487488" y="2427288"/>
            <a:ext cx="1549400" cy="557212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55484"/>
              <a:gd name="connsiteY0" fmla="*/ 522606 h 534953"/>
              <a:gd name="connsiteX1" fmla="*/ 298974 w 1555484"/>
              <a:gd name="connsiteY1" fmla="*/ 0 h 534953"/>
              <a:gd name="connsiteX2" fmla="*/ 1555484 w 1555484"/>
              <a:gd name="connsiteY2" fmla="*/ 20671 h 534953"/>
              <a:gd name="connsiteX3" fmla="*/ 1259596 w 1555484"/>
              <a:gd name="connsiteY3" fmla="*/ 534953 h 534953"/>
              <a:gd name="connsiteX4" fmla="*/ 0 w 1555484"/>
              <a:gd name="connsiteY4" fmla="*/ 522606 h 534953"/>
              <a:gd name="connsiteX0" fmla="*/ 0 w 1555484"/>
              <a:gd name="connsiteY0" fmla="*/ 522606 h 544214"/>
              <a:gd name="connsiteX1" fmla="*/ 298974 w 1555484"/>
              <a:gd name="connsiteY1" fmla="*/ 0 h 544214"/>
              <a:gd name="connsiteX2" fmla="*/ 1555484 w 1555484"/>
              <a:gd name="connsiteY2" fmla="*/ 20671 h 544214"/>
              <a:gd name="connsiteX3" fmla="*/ 1284567 w 1555484"/>
              <a:gd name="connsiteY3" fmla="*/ 544214 h 544214"/>
              <a:gd name="connsiteX4" fmla="*/ 0 w 1555484"/>
              <a:gd name="connsiteY4" fmla="*/ 522606 h 544214"/>
              <a:gd name="connsiteX0" fmla="*/ 0 w 1530513"/>
              <a:gd name="connsiteY0" fmla="*/ 531867 h 544214"/>
              <a:gd name="connsiteX1" fmla="*/ 274003 w 1530513"/>
              <a:gd name="connsiteY1" fmla="*/ 0 h 544214"/>
              <a:gd name="connsiteX2" fmla="*/ 1530513 w 1530513"/>
              <a:gd name="connsiteY2" fmla="*/ 20671 h 544214"/>
              <a:gd name="connsiteX3" fmla="*/ 1259596 w 1530513"/>
              <a:gd name="connsiteY3" fmla="*/ 544214 h 544214"/>
              <a:gd name="connsiteX4" fmla="*/ 0 w 1530513"/>
              <a:gd name="connsiteY4" fmla="*/ 531867 h 544214"/>
              <a:gd name="connsiteX0" fmla="*/ 0 w 1530513"/>
              <a:gd name="connsiteY0" fmla="*/ 531867 h 556561"/>
              <a:gd name="connsiteX1" fmla="*/ 274003 w 1530513"/>
              <a:gd name="connsiteY1" fmla="*/ 0 h 556561"/>
              <a:gd name="connsiteX2" fmla="*/ 1530513 w 1530513"/>
              <a:gd name="connsiteY2" fmla="*/ 20671 h 556561"/>
              <a:gd name="connsiteX3" fmla="*/ 1292891 w 1530513"/>
              <a:gd name="connsiteY3" fmla="*/ 556561 h 556561"/>
              <a:gd name="connsiteX4" fmla="*/ 0 w 1530513"/>
              <a:gd name="connsiteY4" fmla="*/ 531867 h 556561"/>
              <a:gd name="connsiteX0" fmla="*/ 0 w 1558571"/>
              <a:gd name="connsiteY0" fmla="*/ 531867 h 556561"/>
              <a:gd name="connsiteX1" fmla="*/ 274003 w 1558571"/>
              <a:gd name="connsiteY1" fmla="*/ 0 h 556561"/>
              <a:gd name="connsiteX2" fmla="*/ 1558571 w 1558571"/>
              <a:gd name="connsiteY2" fmla="*/ 21608 h 556561"/>
              <a:gd name="connsiteX3" fmla="*/ 1292891 w 1558571"/>
              <a:gd name="connsiteY3" fmla="*/ 556561 h 556561"/>
              <a:gd name="connsiteX4" fmla="*/ 0 w 1558571"/>
              <a:gd name="connsiteY4" fmla="*/ 531867 h 556561"/>
              <a:gd name="connsiteX0" fmla="*/ 0 w 1533600"/>
              <a:gd name="connsiteY0" fmla="*/ 531867 h 556561"/>
              <a:gd name="connsiteX1" fmla="*/ 274003 w 1533600"/>
              <a:gd name="connsiteY1" fmla="*/ 0 h 556561"/>
              <a:gd name="connsiteX2" fmla="*/ 1533600 w 1533600"/>
              <a:gd name="connsiteY2" fmla="*/ 12348 h 556561"/>
              <a:gd name="connsiteX3" fmla="*/ 1292891 w 1533600"/>
              <a:gd name="connsiteY3" fmla="*/ 556561 h 556561"/>
              <a:gd name="connsiteX4" fmla="*/ 0 w 1533600"/>
              <a:gd name="connsiteY4" fmla="*/ 531867 h 556561"/>
              <a:gd name="connsiteX0" fmla="*/ 0 w 1561658"/>
              <a:gd name="connsiteY0" fmla="*/ 531867 h 556561"/>
              <a:gd name="connsiteX1" fmla="*/ 274003 w 1561658"/>
              <a:gd name="connsiteY1" fmla="*/ 0 h 556561"/>
              <a:gd name="connsiteX2" fmla="*/ 1561658 w 1561658"/>
              <a:gd name="connsiteY2" fmla="*/ 13285 h 556561"/>
              <a:gd name="connsiteX3" fmla="*/ 1292891 w 1561658"/>
              <a:gd name="connsiteY3" fmla="*/ 556561 h 556561"/>
              <a:gd name="connsiteX4" fmla="*/ 0 w 1561658"/>
              <a:gd name="connsiteY4" fmla="*/ 531867 h 556561"/>
              <a:gd name="connsiteX0" fmla="*/ 0 w 1550248"/>
              <a:gd name="connsiteY0" fmla="*/ 531867 h 556561"/>
              <a:gd name="connsiteX1" fmla="*/ 274003 w 1550248"/>
              <a:gd name="connsiteY1" fmla="*/ 0 h 556561"/>
              <a:gd name="connsiteX2" fmla="*/ 1550248 w 1550248"/>
              <a:gd name="connsiteY2" fmla="*/ 18522 h 556561"/>
              <a:gd name="connsiteX3" fmla="*/ 1292891 w 1550248"/>
              <a:gd name="connsiteY3" fmla="*/ 556561 h 556561"/>
              <a:gd name="connsiteX4" fmla="*/ 0 w 1550248"/>
              <a:gd name="connsiteY4" fmla="*/ 531867 h 556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0248" h="556561">
                <a:moveTo>
                  <a:pt x="0" y="531867"/>
                </a:moveTo>
                <a:lnTo>
                  <a:pt x="274003" y="0"/>
                </a:lnTo>
                <a:lnTo>
                  <a:pt x="1550248" y="18522"/>
                </a:lnTo>
                <a:lnTo>
                  <a:pt x="1292891" y="556561"/>
                </a:lnTo>
                <a:lnTo>
                  <a:pt x="0" y="531867"/>
                </a:lnTo>
                <a:close/>
              </a:path>
            </a:pathLst>
          </a:cu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13" name="Параллелограмм 2051"/>
          <p:cNvSpPr/>
          <p:nvPr/>
        </p:nvSpPr>
        <p:spPr>
          <a:xfrm rot="20379146">
            <a:off x="1735138" y="3009900"/>
            <a:ext cx="1011237" cy="893763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30512"/>
              <a:gd name="connsiteY0" fmla="*/ 528780 h 541127"/>
              <a:gd name="connsiteX1" fmla="*/ 282326 w 1530512"/>
              <a:gd name="connsiteY1" fmla="*/ 0 h 541127"/>
              <a:gd name="connsiteX2" fmla="*/ 1530512 w 1530512"/>
              <a:gd name="connsiteY2" fmla="*/ 17584 h 541127"/>
              <a:gd name="connsiteX3" fmla="*/ 1259596 w 1530512"/>
              <a:gd name="connsiteY3" fmla="*/ 541127 h 541127"/>
              <a:gd name="connsiteX4" fmla="*/ 0 w 1530512"/>
              <a:gd name="connsiteY4" fmla="*/ 528780 h 541127"/>
              <a:gd name="connsiteX0" fmla="*/ 0 w 1558294"/>
              <a:gd name="connsiteY0" fmla="*/ 586110 h 598457"/>
              <a:gd name="connsiteX1" fmla="*/ 282326 w 1558294"/>
              <a:gd name="connsiteY1" fmla="*/ 57330 h 598457"/>
              <a:gd name="connsiteX2" fmla="*/ 1558294 w 1558294"/>
              <a:gd name="connsiteY2" fmla="*/ 0 h 598457"/>
              <a:gd name="connsiteX3" fmla="*/ 1259596 w 1558294"/>
              <a:gd name="connsiteY3" fmla="*/ 598457 h 598457"/>
              <a:gd name="connsiteX4" fmla="*/ 0 w 1558294"/>
              <a:gd name="connsiteY4" fmla="*/ 586110 h 598457"/>
              <a:gd name="connsiteX0" fmla="*/ 0 w 1558294"/>
              <a:gd name="connsiteY0" fmla="*/ 586110 h 586110"/>
              <a:gd name="connsiteX1" fmla="*/ 282326 w 1558294"/>
              <a:gd name="connsiteY1" fmla="*/ 57330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58294"/>
              <a:gd name="connsiteY0" fmla="*/ 586110 h 586110"/>
              <a:gd name="connsiteX1" fmla="*/ 249031 w 1558294"/>
              <a:gd name="connsiteY1" fmla="*/ 44981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80178"/>
              <a:gd name="connsiteY0" fmla="*/ 568526 h 568526"/>
              <a:gd name="connsiteX1" fmla="*/ 270915 w 1580178"/>
              <a:gd name="connsiteY1" fmla="*/ 44981 h 568526"/>
              <a:gd name="connsiteX2" fmla="*/ 1580178 w 1580178"/>
              <a:gd name="connsiteY2" fmla="*/ 0 h 568526"/>
              <a:gd name="connsiteX3" fmla="*/ 1296915 w 1580178"/>
              <a:gd name="connsiteY3" fmla="*/ 556839 h 568526"/>
              <a:gd name="connsiteX4" fmla="*/ 0 w 1580178"/>
              <a:gd name="connsiteY4" fmla="*/ 568526 h 568526"/>
              <a:gd name="connsiteX0" fmla="*/ 0 w 1580178"/>
              <a:gd name="connsiteY0" fmla="*/ 568526 h 576794"/>
              <a:gd name="connsiteX1" fmla="*/ 270915 w 1580178"/>
              <a:gd name="connsiteY1" fmla="*/ 44981 h 576794"/>
              <a:gd name="connsiteX2" fmla="*/ 1580178 w 1580178"/>
              <a:gd name="connsiteY2" fmla="*/ 0 h 576794"/>
              <a:gd name="connsiteX3" fmla="*/ 1338534 w 1580178"/>
              <a:gd name="connsiteY3" fmla="*/ 576794 h 576794"/>
              <a:gd name="connsiteX4" fmla="*/ 0 w 1580178"/>
              <a:gd name="connsiteY4" fmla="*/ 568526 h 576794"/>
              <a:gd name="connsiteX0" fmla="*/ 0 w 1538559"/>
              <a:gd name="connsiteY0" fmla="*/ 588479 h 588479"/>
              <a:gd name="connsiteX1" fmla="*/ 229296 w 1538559"/>
              <a:gd name="connsiteY1" fmla="*/ 44981 h 588479"/>
              <a:gd name="connsiteX2" fmla="*/ 1538559 w 1538559"/>
              <a:gd name="connsiteY2" fmla="*/ 0 h 588479"/>
              <a:gd name="connsiteX3" fmla="*/ 1296915 w 1538559"/>
              <a:gd name="connsiteY3" fmla="*/ 576794 h 588479"/>
              <a:gd name="connsiteX4" fmla="*/ 0 w 1538559"/>
              <a:gd name="connsiteY4" fmla="*/ 588479 h 588479"/>
              <a:gd name="connsiteX0" fmla="*/ 0 w 1538559"/>
              <a:gd name="connsiteY0" fmla="*/ 588479 h 1223983"/>
              <a:gd name="connsiteX1" fmla="*/ 229296 w 1538559"/>
              <a:gd name="connsiteY1" fmla="*/ 44981 h 1223983"/>
              <a:gd name="connsiteX2" fmla="*/ 1538559 w 1538559"/>
              <a:gd name="connsiteY2" fmla="*/ 0 h 1223983"/>
              <a:gd name="connsiteX3" fmla="*/ 1063909 w 1538559"/>
              <a:gd name="connsiteY3" fmla="*/ 1223982 h 1223983"/>
              <a:gd name="connsiteX4" fmla="*/ 0 w 1538559"/>
              <a:gd name="connsiteY4" fmla="*/ 588479 h 1223983"/>
              <a:gd name="connsiteX0" fmla="*/ 0 w 1291056"/>
              <a:gd name="connsiteY0" fmla="*/ 543498 h 1179001"/>
              <a:gd name="connsiteX1" fmla="*/ 229296 w 1291056"/>
              <a:gd name="connsiteY1" fmla="*/ 0 h 1179001"/>
              <a:gd name="connsiteX2" fmla="*/ 1291056 w 1291056"/>
              <a:gd name="connsiteY2" fmla="*/ 619739 h 1179001"/>
              <a:gd name="connsiteX3" fmla="*/ 1063909 w 1291056"/>
              <a:gd name="connsiteY3" fmla="*/ 1179001 h 1179001"/>
              <a:gd name="connsiteX4" fmla="*/ 0 w 1291056"/>
              <a:gd name="connsiteY4" fmla="*/ 543498 h 1179001"/>
              <a:gd name="connsiteX0" fmla="*/ 0 w 1291056"/>
              <a:gd name="connsiteY0" fmla="*/ 520483 h 1155986"/>
              <a:gd name="connsiteX1" fmla="*/ 762398 w 1291056"/>
              <a:gd name="connsiteY1" fmla="*/ -1 h 1155986"/>
              <a:gd name="connsiteX2" fmla="*/ 1291056 w 1291056"/>
              <a:gd name="connsiteY2" fmla="*/ 596724 h 1155986"/>
              <a:gd name="connsiteX3" fmla="*/ 1063909 w 1291056"/>
              <a:gd name="connsiteY3" fmla="*/ 1155986 h 1155986"/>
              <a:gd name="connsiteX4" fmla="*/ 0 w 1291056"/>
              <a:gd name="connsiteY4" fmla="*/ 520483 h 1155986"/>
              <a:gd name="connsiteX0" fmla="*/ 0 w 1109591"/>
              <a:gd name="connsiteY0" fmla="*/ 19948 h 1155987"/>
              <a:gd name="connsiteX1" fmla="*/ 580933 w 1109591"/>
              <a:gd name="connsiteY1" fmla="*/ 0 h 1155987"/>
              <a:gd name="connsiteX2" fmla="*/ 1109591 w 1109591"/>
              <a:gd name="connsiteY2" fmla="*/ 596725 h 1155987"/>
              <a:gd name="connsiteX3" fmla="*/ 882444 w 1109591"/>
              <a:gd name="connsiteY3" fmla="*/ 1155987 h 1155987"/>
              <a:gd name="connsiteX4" fmla="*/ 0 w 1109591"/>
              <a:gd name="connsiteY4" fmla="*/ 19948 h 1155987"/>
              <a:gd name="connsiteX0" fmla="*/ 0 w 1097243"/>
              <a:gd name="connsiteY0" fmla="*/ 19948 h 1155987"/>
              <a:gd name="connsiteX1" fmla="*/ 580933 w 1097243"/>
              <a:gd name="connsiteY1" fmla="*/ 0 h 1155987"/>
              <a:gd name="connsiteX2" fmla="*/ 1097243 w 1097243"/>
              <a:gd name="connsiteY2" fmla="*/ 639767 h 1155987"/>
              <a:gd name="connsiteX3" fmla="*/ 882444 w 1097243"/>
              <a:gd name="connsiteY3" fmla="*/ 1155987 h 1155987"/>
              <a:gd name="connsiteX4" fmla="*/ 0 w 1097243"/>
              <a:gd name="connsiteY4" fmla="*/ 19948 h 1155987"/>
              <a:gd name="connsiteX0" fmla="*/ 0 w 1034291"/>
              <a:gd name="connsiteY0" fmla="*/ 19948 h 1155987"/>
              <a:gd name="connsiteX1" fmla="*/ 580933 w 1034291"/>
              <a:gd name="connsiteY1" fmla="*/ 0 h 1155987"/>
              <a:gd name="connsiteX2" fmla="*/ 1034291 w 1034291"/>
              <a:gd name="connsiteY2" fmla="*/ 793189 h 1155987"/>
              <a:gd name="connsiteX3" fmla="*/ 882444 w 1034291"/>
              <a:gd name="connsiteY3" fmla="*/ 1155987 h 1155987"/>
              <a:gd name="connsiteX4" fmla="*/ 0 w 1034291"/>
              <a:gd name="connsiteY4" fmla="*/ 19948 h 1155987"/>
              <a:gd name="connsiteX0" fmla="*/ 0 w 1034291"/>
              <a:gd name="connsiteY0" fmla="*/ 12466 h 1148505"/>
              <a:gd name="connsiteX1" fmla="*/ 417823 w 1034291"/>
              <a:gd name="connsiteY1" fmla="*/ 0 h 1148505"/>
              <a:gd name="connsiteX2" fmla="*/ 1034291 w 1034291"/>
              <a:gd name="connsiteY2" fmla="*/ 785707 h 1148505"/>
              <a:gd name="connsiteX3" fmla="*/ 882444 w 1034291"/>
              <a:gd name="connsiteY3" fmla="*/ 1148505 h 1148505"/>
              <a:gd name="connsiteX4" fmla="*/ 0 w 1034291"/>
              <a:gd name="connsiteY4" fmla="*/ 12466 h 1148505"/>
              <a:gd name="connsiteX0" fmla="*/ 0 w 1012407"/>
              <a:gd name="connsiteY0" fmla="*/ 12466 h 1148505"/>
              <a:gd name="connsiteX1" fmla="*/ 417823 w 1012407"/>
              <a:gd name="connsiteY1" fmla="*/ 0 h 1148505"/>
              <a:gd name="connsiteX2" fmla="*/ 1012407 w 1012407"/>
              <a:gd name="connsiteY2" fmla="*/ 762973 h 1148505"/>
              <a:gd name="connsiteX3" fmla="*/ 882444 w 1012407"/>
              <a:gd name="connsiteY3" fmla="*/ 1148505 h 1148505"/>
              <a:gd name="connsiteX4" fmla="*/ 0 w 1012407"/>
              <a:gd name="connsiteY4" fmla="*/ 12466 h 1148505"/>
              <a:gd name="connsiteX0" fmla="*/ 0 w 1012407"/>
              <a:gd name="connsiteY0" fmla="*/ 12466 h 1136533"/>
              <a:gd name="connsiteX1" fmla="*/ 417823 w 1012407"/>
              <a:gd name="connsiteY1" fmla="*/ 0 h 1136533"/>
              <a:gd name="connsiteX2" fmla="*/ 1012407 w 1012407"/>
              <a:gd name="connsiteY2" fmla="*/ 762973 h 1136533"/>
              <a:gd name="connsiteX3" fmla="*/ 857473 w 1012407"/>
              <a:gd name="connsiteY3" fmla="*/ 1136533 h 1136533"/>
              <a:gd name="connsiteX4" fmla="*/ 0 w 1012407"/>
              <a:gd name="connsiteY4" fmla="*/ 12466 h 1136533"/>
              <a:gd name="connsiteX0" fmla="*/ 0 w 1020731"/>
              <a:gd name="connsiteY0" fmla="*/ 12466 h 1136533"/>
              <a:gd name="connsiteX1" fmla="*/ 417823 w 1020731"/>
              <a:gd name="connsiteY1" fmla="*/ 0 h 1136533"/>
              <a:gd name="connsiteX2" fmla="*/ 1020731 w 1020731"/>
              <a:gd name="connsiteY2" fmla="*/ 766964 h 1136533"/>
              <a:gd name="connsiteX3" fmla="*/ 857473 w 1020731"/>
              <a:gd name="connsiteY3" fmla="*/ 1136533 h 1136533"/>
              <a:gd name="connsiteX4" fmla="*/ 0 w 1020731"/>
              <a:gd name="connsiteY4" fmla="*/ 12466 h 1136533"/>
              <a:gd name="connsiteX0" fmla="*/ 0 w 1019795"/>
              <a:gd name="connsiteY0" fmla="*/ 0 h 1160339"/>
              <a:gd name="connsiteX1" fmla="*/ 416887 w 1019795"/>
              <a:gd name="connsiteY1" fmla="*/ 23806 h 1160339"/>
              <a:gd name="connsiteX2" fmla="*/ 1019795 w 1019795"/>
              <a:gd name="connsiteY2" fmla="*/ 790770 h 1160339"/>
              <a:gd name="connsiteX3" fmla="*/ 856537 w 1019795"/>
              <a:gd name="connsiteY3" fmla="*/ 1160339 h 1160339"/>
              <a:gd name="connsiteX4" fmla="*/ 0 w 1019795"/>
              <a:gd name="connsiteY4" fmla="*/ 0 h 1160339"/>
              <a:gd name="connsiteX0" fmla="*/ 0 w 994824"/>
              <a:gd name="connsiteY0" fmla="*/ 0 h 1160339"/>
              <a:gd name="connsiteX1" fmla="*/ 416887 w 994824"/>
              <a:gd name="connsiteY1" fmla="*/ 23806 h 1160339"/>
              <a:gd name="connsiteX2" fmla="*/ 994824 w 994824"/>
              <a:gd name="connsiteY2" fmla="*/ 778799 h 1160339"/>
              <a:gd name="connsiteX3" fmla="*/ 856537 w 994824"/>
              <a:gd name="connsiteY3" fmla="*/ 1160339 h 1160339"/>
              <a:gd name="connsiteX4" fmla="*/ 0 w 994824"/>
              <a:gd name="connsiteY4" fmla="*/ 0 h 1160339"/>
              <a:gd name="connsiteX0" fmla="*/ 0 w 994824"/>
              <a:gd name="connsiteY0" fmla="*/ 0 h 1156350"/>
              <a:gd name="connsiteX1" fmla="*/ 416887 w 994824"/>
              <a:gd name="connsiteY1" fmla="*/ 23806 h 1156350"/>
              <a:gd name="connsiteX2" fmla="*/ 994824 w 994824"/>
              <a:gd name="connsiteY2" fmla="*/ 778799 h 1156350"/>
              <a:gd name="connsiteX3" fmla="*/ 848213 w 994824"/>
              <a:gd name="connsiteY3" fmla="*/ 1156349 h 1156350"/>
              <a:gd name="connsiteX4" fmla="*/ 0 w 994824"/>
              <a:gd name="connsiteY4" fmla="*/ 0 h 1156350"/>
              <a:gd name="connsiteX0" fmla="*/ 0 w 1028119"/>
              <a:gd name="connsiteY0" fmla="*/ 0 h 1156349"/>
              <a:gd name="connsiteX1" fmla="*/ 416887 w 1028119"/>
              <a:gd name="connsiteY1" fmla="*/ 23806 h 1156349"/>
              <a:gd name="connsiteX2" fmla="*/ 1028119 w 1028119"/>
              <a:gd name="connsiteY2" fmla="*/ 794761 h 1156349"/>
              <a:gd name="connsiteX3" fmla="*/ 848213 w 1028119"/>
              <a:gd name="connsiteY3" fmla="*/ 1156349 h 1156349"/>
              <a:gd name="connsiteX4" fmla="*/ 0 w 1028119"/>
              <a:gd name="connsiteY4" fmla="*/ 0 h 1156349"/>
              <a:gd name="connsiteX0" fmla="*/ 0 w 1011473"/>
              <a:gd name="connsiteY0" fmla="*/ 0 h 1156349"/>
              <a:gd name="connsiteX1" fmla="*/ 416887 w 1011473"/>
              <a:gd name="connsiteY1" fmla="*/ 23806 h 1156349"/>
              <a:gd name="connsiteX2" fmla="*/ 1011473 w 1011473"/>
              <a:gd name="connsiteY2" fmla="*/ 786780 h 1156349"/>
              <a:gd name="connsiteX3" fmla="*/ 848213 w 1011473"/>
              <a:gd name="connsiteY3" fmla="*/ 1156349 h 1156349"/>
              <a:gd name="connsiteX4" fmla="*/ 0 w 1011473"/>
              <a:gd name="connsiteY4" fmla="*/ 0 h 1156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1473" h="1156349">
                <a:moveTo>
                  <a:pt x="0" y="0"/>
                </a:moveTo>
                <a:lnTo>
                  <a:pt x="416887" y="23806"/>
                </a:lnTo>
                <a:lnTo>
                  <a:pt x="1011473" y="786780"/>
                </a:lnTo>
                <a:lnTo>
                  <a:pt x="848213" y="1156349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14" name="Параллелограмм 2051"/>
          <p:cNvSpPr/>
          <p:nvPr/>
        </p:nvSpPr>
        <p:spPr>
          <a:xfrm rot="20379146">
            <a:off x="2105025" y="2930525"/>
            <a:ext cx="744538" cy="581025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30512"/>
              <a:gd name="connsiteY0" fmla="*/ 528780 h 541127"/>
              <a:gd name="connsiteX1" fmla="*/ 282326 w 1530512"/>
              <a:gd name="connsiteY1" fmla="*/ 0 h 541127"/>
              <a:gd name="connsiteX2" fmla="*/ 1530512 w 1530512"/>
              <a:gd name="connsiteY2" fmla="*/ 17584 h 541127"/>
              <a:gd name="connsiteX3" fmla="*/ 1259596 w 1530512"/>
              <a:gd name="connsiteY3" fmla="*/ 541127 h 541127"/>
              <a:gd name="connsiteX4" fmla="*/ 0 w 1530512"/>
              <a:gd name="connsiteY4" fmla="*/ 528780 h 541127"/>
              <a:gd name="connsiteX0" fmla="*/ 0 w 1558294"/>
              <a:gd name="connsiteY0" fmla="*/ 586110 h 598457"/>
              <a:gd name="connsiteX1" fmla="*/ 282326 w 1558294"/>
              <a:gd name="connsiteY1" fmla="*/ 57330 h 598457"/>
              <a:gd name="connsiteX2" fmla="*/ 1558294 w 1558294"/>
              <a:gd name="connsiteY2" fmla="*/ 0 h 598457"/>
              <a:gd name="connsiteX3" fmla="*/ 1259596 w 1558294"/>
              <a:gd name="connsiteY3" fmla="*/ 598457 h 598457"/>
              <a:gd name="connsiteX4" fmla="*/ 0 w 1558294"/>
              <a:gd name="connsiteY4" fmla="*/ 586110 h 598457"/>
              <a:gd name="connsiteX0" fmla="*/ 0 w 1558294"/>
              <a:gd name="connsiteY0" fmla="*/ 586110 h 586110"/>
              <a:gd name="connsiteX1" fmla="*/ 282326 w 1558294"/>
              <a:gd name="connsiteY1" fmla="*/ 57330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58294"/>
              <a:gd name="connsiteY0" fmla="*/ 586110 h 586110"/>
              <a:gd name="connsiteX1" fmla="*/ 249031 w 1558294"/>
              <a:gd name="connsiteY1" fmla="*/ 44981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80178"/>
              <a:gd name="connsiteY0" fmla="*/ 568526 h 568526"/>
              <a:gd name="connsiteX1" fmla="*/ 270915 w 1580178"/>
              <a:gd name="connsiteY1" fmla="*/ 44981 h 568526"/>
              <a:gd name="connsiteX2" fmla="*/ 1580178 w 1580178"/>
              <a:gd name="connsiteY2" fmla="*/ 0 h 568526"/>
              <a:gd name="connsiteX3" fmla="*/ 1296915 w 1580178"/>
              <a:gd name="connsiteY3" fmla="*/ 556839 h 568526"/>
              <a:gd name="connsiteX4" fmla="*/ 0 w 1580178"/>
              <a:gd name="connsiteY4" fmla="*/ 568526 h 568526"/>
              <a:gd name="connsiteX0" fmla="*/ 0 w 1580178"/>
              <a:gd name="connsiteY0" fmla="*/ 568526 h 576794"/>
              <a:gd name="connsiteX1" fmla="*/ 270915 w 1580178"/>
              <a:gd name="connsiteY1" fmla="*/ 44981 h 576794"/>
              <a:gd name="connsiteX2" fmla="*/ 1580178 w 1580178"/>
              <a:gd name="connsiteY2" fmla="*/ 0 h 576794"/>
              <a:gd name="connsiteX3" fmla="*/ 1338534 w 1580178"/>
              <a:gd name="connsiteY3" fmla="*/ 576794 h 576794"/>
              <a:gd name="connsiteX4" fmla="*/ 0 w 1580178"/>
              <a:gd name="connsiteY4" fmla="*/ 568526 h 576794"/>
              <a:gd name="connsiteX0" fmla="*/ 0 w 1538559"/>
              <a:gd name="connsiteY0" fmla="*/ 588479 h 588479"/>
              <a:gd name="connsiteX1" fmla="*/ 229296 w 1538559"/>
              <a:gd name="connsiteY1" fmla="*/ 44981 h 588479"/>
              <a:gd name="connsiteX2" fmla="*/ 1538559 w 1538559"/>
              <a:gd name="connsiteY2" fmla="*/ 0 h 588479"/>
              <a:gd name="connsiteX3" fmla="*/ 1296915 w 1538559"/>
              <a:gd name="connsiteY3" fmla="*/ 576794 h 588479"/>
              <a:gd name="connsiteX4" fmla="*/ 0 w 1538559"/>
              <a:gd name="connsiteY4" fmla="*/ 588479 h 588479"/>
              <a:gd name="connsiteX0" fmla="*/ 0 w 1538559"/>
              <a:gd name="connsiteY0" fmla="*/ 588479 h 1223983"/>
              <a:gd name="connsiteX1" fmla="*/ 229296 w 1538559"/>
              <a:gd name="connsiteY1" fmla="*/ 44981 h 1223983"/>
              <a:gd name="connsiteX2" fmla="*/ 1538559 w 1538559"/>
              <a:gd name="connsiteY2" fmla="*/ 0 h 1223983"/>
              <a:gd name="connsiteX3" fmla="*/ 1063909 w 1538559"/>
              <a:gd name="connsiteY3" fmla="*/ 1223982 h 1223983"/>
              <a:gd name="connsiteX4" fmla="*/ 0 w 1538559"/>
              <a:gd name="connsiteY4" fmla="*/ 588479 h 1223983"/>
              <a:gd name="connsiteX0" fmla="*/ 0 w 1291056"/>
              <a:gd name="connsiteY0" fmla="*/ 543498 h 1179001"/>
              <a:gd name="connsiteX1" fmla="*/ 229296 w 1291056"/>
              <a:gd name="connsiteY1" fmla="*/ 0 h 1179001"/>
              <a:gd name="connsiteX2" fmla="*/ 1291056 w 1291056"/>
              <a:gd name="connsiteY2" fmla="*/ 619739 h 1179001"/>
              <a:gd name="connsiteX3" fmla="*/ 1063909 w 1291056"/>
              <a:gd name="connsiteY3" fmla="*/ 1179001 h 1179001"/>
              <a:gd name="connsiteX4" fmla="*/ 0 w 1291056"/>
              <a:gd name="connsiteY4" fmla="*/ 543498 h 1179001"/>
              <a:gd name="connsiteX0" fmla="*/ 0 w 1291056"/>
              <a:gd name="connsiteY0" fmla="*/ 520483 h 1155986"/>
              <a:gd name="connsiteX1" fmla="*/ 762398 w 1291056"/>
              <a:gd name="connsiteY1" fmla="*/ -1 h 1155986"/>
              <a:gd name="connsiteX2" fmla="*/ 1291056 w 1291056"/>
              <a:gd name="connsiteY2" fmla="*/ 596724 h 1155986"/>
              <a:gd name="connsiteX3" fmla="*/ 1063909 w 1291056"/>
              <a:gd name="connsiteY3" fmla="*/ 1155986 h 1155986"/>
              <a:gd name="connsiteX4" fmla="*/ 0 w 1291056"/>
              <a:gd name="connsiteY4" fmla="*/ 520483 h 1155986"/>
              <a:gd name="connsiteX0" fmla="*/ 0 w 1109591"/>
              <a:gd name="connsiteY0" fmla="*/ 19948 h 1155987"/>
              <a:gd name="connsiteX1" fmla="*/ 580933 w 1109591"/>
              <a:gd name="connsiteY1" fmla="*/ 0 h 1155987"/>
              <a:gd name="connsiteX2" fmla="*/ 1109591 w 1109591"/>
              <a:gd name="connsiteY2" fmla="*/ 596725 h 1155987"/>
              <a:gd name="connsiteX3" fmla="*/ 882444 w 1109591"/>
              <a:gd name="connsiteY3" fmla="*/ 1155987 h 1155987"/>
              <a:gd name="connsiteX4" fmla="*/ 0 w 1109591"/>
              <a:gd name="connsiteY4" fmla="*/ 19948 h 1155987"/>
              <a:gd name="connsiteX0" fmla="*/ 0 w 1097243"/>
              <a:gd name="connsiteY0" fmla="*/ 19948 h 1155987"/>
              <a:gd name="connsiteX1" fmla="*/ 580933 w 1097243"/>
              <a:gd name="connsiteY1" fmla="*/ 0 h 1155987"/>
              <a:gd name="connsiteX2" fmla="*/ 1097243 w 1097243"/>
              <a:gd name="connsiteY2" fmla="*/ 639767 h 1155987"/>
              <a:gd name="connsiteX3" fmla="*/ 882444 w 1097243"/>
              <a:gd name="connsiteY3" fmla="*/ 1155987 h 1155987"/>
              <a:gd name="connsiteX4" fmla="*/ 0 w 1097243"/>
              <a:gd name="connsiteY4" fmla="*/ 19948 h 1155987"/>
              <a:gd name="connsiteX0" fmla="*/ 0 w 1034291"/>
              <a:gd name="connsiteY0" fmla="*/ 19948 h 1155987"/>
              <a:gd name="connsiteX1" fmla="*/ 580933 w 1034291"/>
              <a:gd name="connsiteY1" fmla="*/ 0 h 1155987"/>
              <a:gd name="connsiteX2" fmla="*/ 1034291 w 1034291"/>
              <a:gd name="connsiteY2" fmla="*/ 793189 h 1155987"/>
              <a:gd name="connsiteX3" fmla="*/ 882444 w 1034291"/>
              <a:gd name="connsiteY3" fmla="*/ 1155987 h 1155987"/>
              <a:gd name="connsiteX4" fmla="*/ 0 w 1034291"/>
              <a:gd name="connsiteY4" fmla="*/ 19948 h 1155987"/>
              <a:gd name="connsiteX0" fmla="*/ 0 w 1034291"/>
              <a:gd name="connsiteY0" fmla="*/ 12466 h 1148505"/>
              <a:gd name="connsiteX1" fmla="*/ 417823 w 1034291"/>
              <a:gd name="connsiteY1" fmla="*/ 0 h 1148505"/>
              <a:gd name="connsiteX2" fmla="*/ 1034291 w 1034291"/>
              <a:gd name="connsiteY2" fmla="*/ 785707 h 1148505"/>
              <a:gd name="connsiteX3" fmla="*/ 882444 w 1034291"/>
              <a:gd name="connsiteY3" fmla="*/ 1148505 h 1148505"/>
              <a:gd name="connsiteX4" fmla="*/ 0 w 1034291"/>
              <a:gd name="connsiteY4" fmla="*/ 12466 h 1148505"/>
              <a:gd name="connsiteX0" fmla="*/ 0 w 1034291"/>
              <a:gd name="connsiteY0" fmla="*/ 12466 h 785707"/>
              <a:gd name="connsiteX1" fmla="*/ 417823 w 1034291"/>
              <a:gd name="connsiteY1" fmla="*/ 0 h 785707"/>
              <a:gd name="connsiteX2" fmla="*/ 1034291 w 1034291"/>
              <a:gd name="connsiteY2" fmla="*/ 785707 h 785707"/>
              <a:gd name="connsiteX3" fmla="*/ 569615 w 1034291"/>
              <a:gd name="connsiteY3" fmla="*/ 753723 h 785707"/>
              <a:gd name="connsiteX4" fmla="*/ 0 w 1034291"/>
              <a:gd name="connsiteY4" fmla="*/ 12466 h 785707"/>
              <a:gd name="connsiteX0" fmla="*/ 0 w 741196"/>
              <a:gd name="connsiteY0" fmla="*/ 12466 h 753723"/>
              <a:gd name="connsiteX1" fmla="*/ 417823 w 741196"/>
              <a:gd name="connsiteY1" fmla="*/ 0 h 753723"/>
              <a:gd name="connsiteX2" fmla="*/ 741196 w 741196"/>
              <a:gd name="connsiteY2" fmla="*/ 388147 h 753723"/>
              <a:gd name="connsiteX3" fmla="*/ 569615 w 741196"/>
              <a:gd name="connsiteY3" fmla="*/ 753723 h 753723"/>
              <a:gd name="connsiteX4" fmla="*/ 0 w 741196"/>
              <a:gd name="connsiteY4" fmla="*/ 12466 h 753723"/>
              <a:gd name="connsiteX0" fmla="*/ 0 w 741196"/>
              <a:gd name="connsiteY0" fmla="*/ 12466 h 780446"/>
              <a:gd name="connsiteX1" fmla="*/ 417823 w 741196"/>
              <a:gd name="connsiteY1" fmla="*/ 0 h 780446"/>
              <a:gd name="connsiteX2" fmla="*/ 741196 w 741196"/>
              <a:gd name="connsiteY2" fmla="*/ 388147 h 780446"/>
              <a:gd name="connsiteX3" fmla="*/ 599822 w 741196"/>
              <a:gd name="connsiteY3" fmla="*/ 780447 h 780446"/>
              <a:gd name="connsiteX4" fmla="*/ 0 w 741196"/>
              <a:gd name="connsiteY4" fmla="*/ 12466 h 780446"/>
              <a:gd name="connsiteX0" fmla="*/ 0 w 741196"/>
              <a:gd name="connsiteY0" fmla="*/ 12466 h 764485"/>
              <a:gd name="connsiteX1" fmla="*/ 417823 w 741196"/>
              <a:gd name="connsiteY1" fmla="*/ 0 h 764485"/>
              <a:gd name="connsiteX2" fmla="*/ 741196 w 741196"/>
              <a:gd name="connsiteY2" fmla="*/ 388147 h 764485"/>
              <a:gd name="connsiteX3" fmla="*/ 566528 w 741196"/>
              <a:gd name="connsiteY3" fmla="*/ 764484 h 764485"/>
              <a:gd name="connsiteX4" fmla="*/ 0 w 741196"/>
              <a:gd name="connsiteY4" fmla="*/ 12466 h 764485"/>
              <a:gd name="connsiteX0" fmla="*/ 0 w 741196"/>
              <a:gd name="connsiteY0" fmla="*/ 12466 h 776456"/>
              <a:gd name="connsiteX1" fmla="*/ 417823 w 741196"/>
              <a:gd name="connsiteY1" fmla="*/ 0 h 776456"/>
              <a:gd name="connsiteX2" fmla="*/ 741196 w 741196"/>
              <a:gd name="connsiteY2" fmla="*/ 388147 h 776456"/>
              <a:gd name="connsiteX3" fmla="*/ 591500 w 741196"/>
              <a:gd name="connsiteY3" fmla="*/ 776456 h 776456"/>
              <a:gd name="connsiteX4" fmla="*/ 0 w 741196"/>
              <a:gd name="connsiteY4" fmla="*/ 12466 h 776456"/>
              <a:gd name="connsiteX0" fmla="*/ 0 w 710988"/>
              <a:gd name="connsiteY0" fmla="*/ 12466 h 776456"/>
              <a:gd name="connsiteX1" fmla="*/ 417823 w 710988"/>
              <a:gd name="connsiteY1" fmla="*/ 0 h 776456"/>
              <a:gd name="connsiteX2" fmla="*/ 710988 w 710988"/>
              <a:gd name="connsiteY2" fmla="*/ 361425 h 776456"/>
              <a:gd name="connsiteX3" fmla="*/ 591500 w 710988"/>
              <a:gd name="connsiteY3" fmla="*/ 776456 h 776456"/>
              <a:gd name="connsiteX4" fmla="*/ 0 w 710988"/>
              <a:gd name="connsiteY4" fmla="*/ 12466 h 776456"/>
              <a:gd name="connsiteX0" fmla="*/ 0 w 710988"/>
              <a:gd name="connsiteY0" fmla="*/ 12466 h 764484"/>
              <a:gd name="connsiteX1" fmla="*/ 417823 w 710988"/>
              <a:gd name="connsiteY1" fmla="*/ 0 h 764484"/>
              <a:gd name="connsiteX2" fmla="*/ 710988 w 710988"/>
              <a:gd name="connsiteY2" fmla="*/ 361425 h 764484"/>
              <a:gd name="connsiteX3" fmla="*/ 566529 w 710988"/>
              <a:gd name="connsiteY3" fmla="*/ 764484 h 764484"/>
              <a:gd name="connsiteX4" fmla="*/ 0 w 710988"/>
              <a:gd name="connsiteY4" fmla="*/ 12466 h 764484"/>
              <a:gd name="connsiteX0" fmla="*/ 0 w 747369"/>
              <a:gd name="connsiteY0" fmla="*/ 12466 h 764484"/>
              <a:gd name="connsiteX1" fmla="*/ 417823 w 747369"/>
              <a:gd name="connsiteY1" fmla="*/ 0 h 764484"/>
              <a:gd name="connsiteX2" fmla="*/ 747369 w 747369"/>
              <a:gd name="connsiteY2" fmla="*/ 366625 h 764484"/>
              <a:gd name="connsiteX3" fmla="*/ 566529 w 747369"/>
              <a:gd name="connsiteY3" fmla="*/ 764484 h 764484"/>
              <a:gd name="connsiteX4" fmla="*/ 0 w 747369"/>
              <a:gd name="connsiteY4" fmla="*/ 12466 h 764484"/>
              <a:gd name="connsiteX0" fmla="*/ 0 w 722398"/>
              <a:gd name="connsiteY0" fmla="*/ 12466 h 764484"/>
              <a:gd name="connsiteX1" fmla="*/ 417823 w 722398"/>
              <a:gd name="connsiteY1" fmla="*/ 0 h 764484"/>
              <a:gd name="connsiteX2" fmla="*/ 722398 w 722398"/>
              <a:gd name="connsiteY2" fmla="*/ 354653 h 764484"/>
              <a:gd name="connsiteX3" fmla="*/ 566529 w 722398"/>
              <a:gd name="connsiteY3" fmla="*/ 764484 h 764484"/>
              <a:gd name="connsiteX4" fmla="*/ 0 w 722398"/>
              <a:gd name="connsiteY4" fmla="*/ 12466 h 764484"/>
              <a:gd name="connsiteX0" fmla="*/ 0 w 750456"/>
              <a:gd name="connsiteY0" fmla="*/ 11254 h 764484"/>
              <a:gd name="connsiteX1" fmla="*/ 445881 w 750456"/>
              <a:gd name="connsiteY1" fmla="*/ 0 h 764484"/>
              <a:gd name="connsiteX2" fmla="*/ 750456 w 750456"/>
              <a:gd name="connsiteY2" fmla="*/ 354653 h 764484"/>
              <a:gd name="connsiteX3" fmla="*/ 594587 w 750456"/>
              <a:gd name="connsiteY3" fmla="*/ 764484 h 764484"/>
              <a:gd name="connsiteX4" fmla="*/ 0 w 750456"/>
              <a:gd name="connsiteY4" fmla="*/ 11254 h 764484"/>
              <a:gd name="connsiteX0" fmla="*/ 0 w 750456"/>
              <a:gd name="connsiteY0" fmla="*/ -1 h 753229"/>
              <a:gd name="connsiteX1" fmla="*/ 419974 w 750456"/>
              <a:gd name="connsiteY1" fmla="*/ 13046 h 753229"/>
              <a:gd name="connsiteX2" fmla="*/ 750456 w 750456"/>
              <a:gd name="connsiteY2" fmla="*/ 343398 h 753229"/>
              <a:gd name="connsiteX3" fmla="*/ 594587 w 750456"/>
              <a:gd name="connsiteY3" fmla="*/ 753229 h 753229"/>
              <a:gd name="connsiteX4" fmla="*/ 0 w 750456"/>
              <a:gd name="connsiteY4" fmla="*/ -1 h 753229"/>
              <a:gd name="connsiteX0" fmla="*/ 0 w 750456"/>
              <a:gd name="connsiteY0" fmla="*/ 0 h 753230"/>
              <a:gd name="connsiteX1" fmla="*/ 444945 w 750456"/>
              <a:gd name="connsiteY1" fmla="*/ 25018 h 753230"/>
              <a:gd name="connsiteX2" fmla="*/ 750456 w 750456"/>
              <a:gd name="connsiteY2" fmla="*/ 343399 h 753230"/>
              <a:gd name="connsiteX3" fmla="*/ 594587 w 750456"/>
              <a:gd name="connsiteY3" fmla="*/ 753230 h 753230"/>
              <a:gd name="connsiteX4" fmla="*/ 0 w 750456"/>
              <a:gd name="connsiteY4" fmla="*/ 0 h 753230"/>
              <a:gd name="connsiteX0" fmla="*/ 0 w 750456"/>
              <a:gd name="connsiteY0" fmla="*/ 6051 h 759281"/>
              <a:gd name="connsiteX1" fmla="*/ 482264 w 750456"/>
              <a:gd name="connsiteY1" fmla="*/ 0 h 759281"/>
              <a:gd name="connsiteX2" fmla="*/ 750456 w 750456"/>
              <a:gd name="connsiteY2" fmla="*/ 349450 h 759281"/>
              <a:gd name="connsiteX3" fmla="*/ 594587 w 750456"/>
              <a:gd name="connsiteY3" fmla="*/ 759281 h 759281"/>
              <a:gd name="connsiteX4" fmla="*/ 0 w 750456"/>
              <a:gd name="connsiteY4" fmla="*/ 6051 h 759281"/>
              <a:gd name="connsiteX0" fmla="*/ 0 w 750456"/>
              <a:gd name="connsiteY0" fmla="*/ 6051 h 751301"/>
              <a:gd name="connsiteX1" fmla="*/ 482264 w 750456"/>
              <a:gd name="connsiteY1" fmla="*/ 0 h 751301"/>
              <a:gd name="connsiteX2" fmla="*/ 750456 w 750456"/>
              <a:gd name="connsiteY2" fmla="*/ 349450 h 751301"/>
              <a:gd name="connsiteX3" fmla="*/ 577939 w 750456"/>
              <a:gd name="connsiteY3" fmla="*/ 751301 h 751301"/>
              <a:gd name="connsiteX4" fmla="*/ 0 w 750456"/>
              <a:gd name="connsiteY4" fmla="*/ 6051 h 751301"/>
              <a:gd name="connsiteX0" fmla="*/ 0 w 745220"/>
              <a:gd name="connsiteY0" fmla="*/ 6051 h 751301"/>
              <a:gd name="connsiteX1" fmla="*/ 482264 w 745220"/>
              <a:gd name="connsiteY1" fmla="*/ 0 h 751301"/>
              <a:gd name="connsiteX2" fmla="*/ 745220 w 745220"/>
              <a:gd name="connsiteY2" fmla="*/ 334699 h 751301"/>
              <a:gd name="connsiteX3" fmla="*/ 577939 w 745220"/>
              <a:gd name="connsiteY3" fmla="*/ 751301 h 751301"/>
              <a:gd name="connsiteX4" fmla="*/ 0 w 745220"/>
              <a:gd name="connsiteY4" fmla="*/ 6051 h 75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220" h="751301">
                <a:moveTo>
                  <a:pt x="0" y="6051"/>
                </a:moveTo>
                <a:lnTo>
                  <a:pt x="482264" y="0"/>
                </a:lnTo>
                <a:lnTo>
                  <a:pt x="745220" y="334699"/>
                </a:lnTo>
                <a:lnTo>
                  <a:pt x="577939" y="751301"/>
                </a:lnTo>
                <a:lnTo>
                  <a:pt x="0" y="6051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15" name="Параллелограмм 2051"/>
          <p:cNvSpPr/>
          <p:nvPr/>
        </p:nvSpPr>
        <p:spPr>
          <a:xfrm rot="20379146">
            <a:off x="2536825" y="2824163"/>
            <a:ext cx="379413" cy="282575"/>
          </a:xfrm>
          <a:custGeom>
            <a:avLst/>
            <a:gdLst>
              <a:gd name="connsiteX0" fmla="*/ 0 w 1458685"/>
              <a:gd name="connsiteY0" fmla="*/ 547301 h 547301"/>
              <a:gd name="connsiteX1" fmla="*/ 232384 w 1458685"/>
              <a:gd name="connsiteY1" fmla="*/ 0 h 547301"/>
              <a:gd name="connsiteX2" fmla="*/ 1458685 w 1458685"/>
              <a:gd name="connsiteY2" fmla="*/ 0 h 547301"/>
              <a:gd name="connsiteX3" fmla="*/ 1226301 w 1458685"/>
              <a:gd name="connsiteY3" fmla="*/ 547301 h 547301"/>
              <a:gd name="connsiteX4" fmla="*/ 0 w 1458685"/>
              <a:gd name="connsiteY4" fmla="*/ 547301 h 547301"/>
              <a:gd name="connsiteX0" fmla="*/ 0 w 1497217"/>
              <a:gd name="connsiteY0" fmla="*/ 547301 h 547301"/>
              <a:gd name="connsiteX1" fmla="*/ 232384 w 1497217"/>
              <a:gd name="connsiteY1" fmla="*/ 0 h 547301"/>
              <a:gd name="connsiteX2" fmla="*/ 1497217 w 1497217"/>
              <a:gd name="connsiteY2" fmla="*/ 23758 h 547301"/>
              <a:gd name="connsiteX3" fmla="*/ 1226301 w 1497217"/>
              <a:gd name="connsiteY3" fmla="*/ 547301 h 547301"/>
              <a:gd name="connsiteX4" fmla="*/ 0 w 1497217"/>
              <a:gd name="connsiteY4" fmla="*/ 547301 h 547301"/>
              <a:gd name="connsiteX0" fmla="*/ 0 w 1497217"/>
              <a:gd name="connsiteY0" fmla="*/ 534953 h 534953"/>
              <a:gd name="connsiteX1" fmla="*/ 265679 w 1497217"/>
              <a:gd name="connsiteY1" fmla="*/ 0 h 534953"/>
              <a:gd name="connsiteX2" fmla="*/ 1497217 w 1497217"/>
              <a:gd name="connsiteY2" fmla="*/ 11410 h 534953"/>
              <a:gd name="connsiteX3" fmla="*/ 1226301 w 1497217"/>
              <a:gd name="connsiteY3" fmla="*/ 534953 h 534953"/>
              <a:gd name="connsiteX4" fmla="*/ 0 w 1497217"/>
              <a:gd name="connsiteY4" fmla="*/ 534953 h 534953"/>
              <a:gd name="connsiteX0" fmla="*/ 0 w 1530512"/>
              <a:gd name="connsiteY0" fmla="*/ 522606 h 534953"/>
              <a:gd name="connsiteX1" fmla="*/ 298974 w 1530512"/>
              <a:gd name="connsiteY1" fmla="*/ 0 h 534953"/>
              <a:gd name="connsiteX2" fmla="*/ 1530512 w 1530512"/>
              <a:gd name="connsiteY2" fmla="*/ 11410 h 534953"/>
              <a:gd name="connsiteX3" fmla="*/ 1259596 w 1530512"/>
              <a:gd name="connsiteY3" fmla="*/ 534953 h 534953"/>
              <a:gd name="connsiteX4" fmla="*/ 0 w 1530512"/>
              <a:gd name="connsiteY4" fmla="*/ 522606 h 534953"/>
              <a:gd name="connsiteX0" fmla="*/ 0 w 1530512"/>
              <a:gd name="connsiteY0" fmla="*/ 528780 h 541127"/>
              <a:gd name="connsiteX1" fmla="*/ 282326 w 1530512"/>
              <a:gd name="connsiteY1" fmla="*/ 0 h 541127"/>
              <a:gd name="connsiteX2" fmla="*/ 1530512 w 1530512"/>
              <a:gd name="connsiteY2" fmla="*/ 17584 h 541127"/>
              <a:gd name="connsiteX3" fmla="*/ 1259596 w 1530512"/>
              <a:gd name="connsiteY3" fmla="*/ 541127 h 541127"/>
              <a:gd name="connsiteX4" fmla="*/ 0 w 1530512"/>
              <a:gd name="connsiteY4" fmla="*/ 528780 h 541127"/>
              <a:gd name="connsiteX0" fmla="*/ 0 w 1558294"/>
              <a:gd name="connsiteY0" fmla="*/ 586110 h 598457"/>
              <a:gd name="connsiteX1" fmla="*/ 282326 w 1558294"/>
              <a:gd name="connsiteY1" fmla="*/ 57330 h 598457"/>
              <a:gd name="connsiteX2" fmla="*/ 1558294 w 1558294"/>
              <a:gd name="connsiteY2" fmla="*/ 0 h 598457"/>
              <a:gd name="connsiteX3" fmla="*/ 1259596 w 1558294"/>
              <a:gd name="connsiteY3" fmla="*/ 598457 h 598457"/>
              <a:gd name="connsiteX4" fmla="*/ 0 w 1558294"/>
              <a:gd name="connsiteY4" fmla="*/ 586110 h 598457"/>
              <a:gd name="connsiteX0" fmla="*/ 0 w 1558294"/>
              <a:gd name="connsiteY0" fmla="*/ 586110 h 586110"/>
              <a:gd name="connsiteX1" fmla="*/ 282326 w 1558294"/>
              <a:gd name="connsiteY1" fmla="*/ 57330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58294"/>
              <a:gd name="connsiteY0" fmla="*/ 586110 h 586110"/>
              <a:gd name="connsiteX1" fmla="*/ 249031 w 1558294"/>
              <a:gd name="connsiteY1" fmla="*/ 44981 h 586110"/>
              <a:gd name="connsiteX2" fmla="*/ 1558294 w 1558294"/>
              <a:gd name="connsiteY2" fmla="*/ 0 h 586110"/>
              <a:gd name="connsiteX3" fmla="*/ 1275031 w 1558294"/>
              <a:gd name="connsiteY3" fmla="*/ 556839 h 586110"/>
              <a:gd name="connsiteX4" fmla="*/ 0 w 1558294"/>
              <a:gd name="connsiteY4" fmla="*/ 586110 h 586110"/>
              <a:gd name="connsiteX0" fmla="*/ 0 w 1580178"/>
              <a:gd name="connsiteY0" fmla="*/ 568526 h 568526"/>
              <a:gd name="connsiteX1" fmla="*/ 270915 w 1580178"/>
              <a:gd name="connsiteY1" fmla="*/ 44981 h 568526"/>
              <a:gd name="connsiteX2" fmla="*/ 1580178 w 1580178"/>
              <a:gd name="connsiteY2" fmla="*/ 0 h 568526"/>
              <a:gd name="connsiteX3" fmla="*/ 1296915 w 1580178"/>
              <a:gd name="connsiteY3" fmla="*/ 556839 h 568526"/>
              <a:gd name="connsiteX4" fmla="*/ 0 w 1580178"/>
              <a:gd name="connsiteY4" fmla="*/ 568526 h 568526"/>
              <a:gd name="connsiteX0" fmla="*/ 0 w 1580178"/>
              <a:gd name="connsiteY0" fmla="*/ 568526 h 576794"/>
              <a:gd name="connsiteX1" fmla="*/ 270915 w 1580178"/>
              <a:gd name="connsiteY1" fmla="*/ 44981 h 576794"/>
              <a:gd name="connsiteX2" fmla="*/ 1580178 w 1580178"/>
              <a:gd name="connsiteY2" fmla="*/ 0 h 576794"/>
              <a:gd name="connsiteX3" fmla="*/ 1338534 w 1580178"/>
              <a:gd name="connsiteY3" fmla="*/ 576794 h 576794"/>
              <a:gd name="connsiteX4" fmla="*/ 0 w 1580178"/>
              <a:gd name="connsiteY4" fmla="*/ 568526 h 576794"/>
              <a:gd name="connsiteX0" fmla="*/ 0 w 1538559"/>
              <a:gd name="connsiteY0" fmla="*/ 588479 h 588479"/>
              <a:gd name="connsiteX1" fmla="*/ 229296 w 1538559"/>
              <a:gd name="connsiteY1" fmla="*/ 44981 h 588479"/>
              <a:gd name="connsiteX2" fmla="*/ 1538559 w 1538559"/>
              <a:gd name="connsiteY2" fmla="*/ 0 h 588479"/>
              <a:gd name="connsiteX3" fmla="*/ 1296915 w 1538559"/>
              <a:gd name="connsiteY3" fmla="*/ 576794 h 588479"/>
              <a:gd name="connsiteX4" fmla="*/ 0 w 1538559"/>
              <a:gd name="connsiteY4" fmla="*/ 588479 h 588479"/>
              <a:gd name="connsiteX0" fmla="*/ 0 w 1538559"/>
              <a:gd name="connsiteY0" fmla="*/ 588479 h 1223983"/>
              <a:gd name="connsiteX1" fmla="*/ 229296 w 1538559"/>
              <a:gd name="connsiteY1" fmla="*/ 44981 h 1223983"/>
              <a:gd name="connsiteX2" fmla="*/ 1538559 w 1538559"/>
              <a:gd name="connsiteY2" fmla="*/ 0 h 1223983"/>
              <a:gd name="connsiteX3" fmla="*/ 1063909 w 1538559"/>
              <a:gd name="connsiteY3" fmla="*/ 1223982 h 1223983"/>
              <a:gd name="connsiteX4" fmla="*/ 0 w 1538559"/>
              <a:gd name="connsiteY4" fmla="*/ 588479 h 1223983"/>
              <a:gd name="connsiteX0" fmla="*/ 0 w 1291056"/>
              <a:gd name="connsiteY0" fmla="*/ 543498 h 1179001"/>
              <a:gd name="connsiteX1" fmla="*/ 229296 w 1291056"/>
              <a:gd name="connsiteY1" fmla="*/ 0 h 1179001"/>
              <a:gd name="connsiteX2" fmla="*/ 1291056 w 1291056"/>
              <a:gd name="connsiteY2" fmla="*/ 619739 h 1179001"/>
              <a:gd name="connsiteX3" fmla="*/ 1063909 w 1291056"/>
              <a:gd name="connsiteY3" fmla="*/ 1179001 h 1179001"/>
              <a:gd name="connsiteX4" fmla="*/ 0 w 1291056"/>
              <a:gd name="connsiteY4" fmla="*/ 543498 h 1179001"/>
              <a:gd name="connsiteX0" fmla="*/ 0 w 1291056"/>
              <a:gd name="connsiteY0" fmla="*/ 520483 h 1155986"/>
              <a:gd name="connsiteX1" fmla="*/ 762398 w 1291056"/>
              <a:gd name="connsiteY1" fmla="*/ -1 h 1155986"/>
              <a:gd name="connsiteX2" fmla="*/ 1291056 w 1291056"/>
              <a:gd name="connsiteY2" fmla="*/ 596724 h 1155986"/>
              <a:gd name="connsiteX3" fmla="*/ 1063909 w 1291056"/>
              <a:gd name="connsiteY3" fmla="*/ 1155986 h 1155986"/>
              <a:gd name="connsiteX4" fmla="*/ 0 w 1291056"/>
              <a:gd name="connsiteY4" fmla="*/ 520483 h 1155986"/>
              <a:gd name="connsiteX0" fmla="*/ 0 w 1109591"/>
              <a:gd name="connsiteY0" fmla="*/ 19948 h 1155987"/>
              <a:gd name="connsiteX1" fmla="*/ 580933 w 1109591"/>
              <a:gd name="connsiteY1" fmla="*/ 0 h 1155987"/>
              <a:gd name="connsiteX2" fmla="*/ 1109591 w 1109591"/>
              <a:gd name="connsiteY2" fmla="*/ 596725 h 1155987"/>
              <a:gd name="connsiteX3" fmla="*/ 882444 w 1109591"/>
              <a:gd name="connsiteY3" fmla="*/ 1155987 h 1155987"/>
              <a:gd name="connsiteX4" fmla="*/ 0 w 1109591"/>
              <a:gd name="connsiteY4" fmla="*/ 19948 h 1155987"/>
              <a:gd name="connsiteX0" fmla="*/ 0 w 1097243"/>
              <a:gd name="connsiteY0" fmla="*/ 19948 h 1155987"/>
              <a:gd name="connsiteX1" fmla="*/ 580933 w 1097243"/>
              <a:gd name="connsiteY1" fmla="*/ 0 h 1155987"/>
              <a:gd name="connsiteX2" fmla="*/ 1097243 w 1097243"/>
              <a:gd name="connsiteY2" fmla="*/ 639767 h 1155987"/>
              <a:gd name="connsiteX3" fmla="*/ 882444 w 1097243"/>
              <a:gd name="connsiteY3" fmla="*/ 1155987 h 1155987"/>
              <a:gd name="connsiteX4" fmla="*/ 0 w 1097243"/>
              <a:gd name="connsiteY4" fmla="*/ 19948 h 1155987"/>
              <a:gd name="connsiteX0" fmla="*/ 0 w 1034291"/>
              <a:gd name="connsiteY0" fmla="*/ 19948 h 1155987"/>
              <a:gd name="connsiteX1" fmla="*/ 580933 w 1034291"/>
              <a:gd name="connsiteY1" fmla="*/ 0 h 1155987"/>
              <a:gd name="connsiteX2" fmla="*/ 1034291 w 1034291"/>
              <a:gd name="connsiteY2" fmla="*/ 793189 h 1155987"/>
              <a:gd name="connsiteX3" fmla="*/ 882444 w 1034291"/>
              <a:gd name="connsiteY3" fmla="*/ 1155987 h 1155987"/>
              <a:gd name="connsiteX4" fmla="*/ 0 w 1034291"/>
              <a:gd name="connsiteY4" fmla="*/ 19948 h 1155987"/>
              <a:gd name="connsiteX0" fmla="*/ 0 w 1034291"/>
              <a:gd name="connsiteY0" fmla="*/ 12466 h 1148505"/>
              <a:gd name="connsiteX1" fmla="*/ 417823 w 1034291"/>
              <a:gd name="connsiteY1" fmla="*/ 0 h 1148505"/>
              <a:gd name="connsiteX2" fmla="*/ 1034291 w 1034291"/>
              <a:gd name="connsiteY2" fmla="*/ 785707 h 1148505"/>
              <a:gd name="connsiteX3" fmla="*/ 882444 w 1034291"/>
              <a:gd name="connsiteY3" fmla="*/ 1148505 h 1148505"/>
              <a:gd name="connsiteX4" fmla="*/ 0 w 1034291"/>
              <a:gd name="connsiteY4" fmla="*/ 12466 h 1148505"/>
              <a:gd name="connsiteX0" fmla="*/ 0 w 1034291"/>
              <a:gd name="connsiteY0" fmla="*/ 12466 h 785707"/>
              <a:gd name="connsiteX1" fmla="*/ 417823 w 1034291"/>
              <a:gd name="connsiteY1" fmla="*/ 0 h 785707"/>
              <a:gd name="connsiteX2" fmla="*/ 1034291 w 1034291"/>
              <a:gd name="connsiteY2" fmla="*/ 785707 h 785707"/>
              <a:gd name="connsiteX3" fmla="*/ 275584 w 1034291"/>
              <a:gd name="connsiteY3" fmla="*/ 392436 h 785707"/>
              <a:gd name="connsiteX4" fmla="*/ 0 w 1034291"/>
              <a:gd name="connsiteY4" fmla="*/ 12466 h 785707"/>
              <a:gd name="connsiteX0" fmla="*/ 0 w 417823"/>
              <a:gd name="connsiteY0" fmla="*/ 12466 h 392436"/>
              <a:gd name="connsiteX1" fmla="*/ 417823 w 417823"/>
              <a:gd name="connsiteY1" fmla="*/ 0 h 392436"/>
              <a:gd name="connsiteX2" fmla="*/ 368227 w 417823"/>
              <a:gd name="connsiteY2" fmla="*/ 37976 h 392436"/>
              <a:gd name="connsiteX3" fmla="*/ 275584 w 417823"/>
              <a:gd name="connsiteY3" fmla="*/ 392436 h 392436"/>
              <a:gd name="connsiteX4" fmla="*/ 0 w 417823"/>
              <a:gd name="connsiteY4" fmla="*/ 12466 h 392436"/>
              <a:gd name="connsiteX0" fmla="*/ 0 w 417823"/>
              <a:gd name="connsiteY0" fmla="*/ 12466 h 372484"/>
              <a:gd name="connsiteX1" fmla="*/ 417823 w 417823"/>
              <a:gd name="connsiteY1" fmla="*/ 0 h 372484"/>
              <a:gd name="connsiteX2" fmla="*/ 368227 w 417823"/>
              <a:gd name="connsiteY2" fmla="*/ 37976 h 372484"/>
              <a:gd name="connsiteX3" fmla="*/ 233966 w 417823"/>
              <a:gd name="connsiteY3" fmla="*/ 372484 h 372484"/>
              <a:gd name="connsiteX4" fmla="*/ 0 w 417823"/>
              <a:gd name="connsiteY4" fmla="*/ 12466 h 372484"/>
              <a:gd name="connsiteX0" fmla="*/ 0 w 378355"/>
              <a:gd name="connsiteY0" fmla="*/ 6906 h 366924"/>
              <a:gd name="connsiteX1" fmla="*/ 378355 w 378355"/>
              <a:gd name="connsiteY1" fmla="*/ 0 h 366924"/>
              <a:gd name="connsiteX2" fmla="*/ 368227 w 378355"/>
              <a:gd name="connsiteY2" fmla="*/ 32416 h 366924"/>
              <a:gd name="connsiteX3" fmla="*/ 233966 w 378355"/>
              <a:gd name="connsiteY3" fmla="*/ 366924 h 366924"/>
              <a:gd name="connsiteX4" fmla="*/ 0 w 378355"/>
              <a:gd name="connsiteY4" fmla="*/ 6906 h 366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8355" h="366924">
                <a:moveTo>
                  <a:pt x="0" y="6906"/>
                </a:moveTo>
                <a:lnTo>
                  <a:pt x="378355" y="0"/>
                </a:lnTo>
                <a:lnTo>
                  <a:pt x="368227" y="32416"/>
                </a:lnTo>
                <a:lnTo>
                  <a:pt x="233966" y="366924"/>
                </a:lnTo>
                <a:lnTo>
                  <a:pt x="0" y="6906"/>
                </a:lnTo>
                <a:close/>
              </a:path>
            </a:pathLst>
          </a:cu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" lastClr="FFFFFF"/>
              </a:solidFill>
              <a:latin typeface="+mn-lt"/>
              <a:cs typeface="+mn-cs"/>
            </a:endParaRPr>
          </a:p>
        </p:txBody>
      </p:sp>
      <p:sp>
        <p:nvSpPr>
          <p:cNvPr id="7180" name="TextBox 15"/>
          <p:cNvSpPr txBox="1">
            <a:spLocks noChangeArrowheads="1"/>
          </p:cNvSpPr>
          <p:nvPr/>
        </p:nvSpPr>
        <p:spPr bwMode="auto">
          <a:xfrm>
            <a:off x="3027363" y="3151188"/>
            <a:ext cx="3856037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100" b="1">
                <a:solidFill>
                  <a:srgbClr val="FFFFFF"/>
                </a:solidFill>
                <a:latin typeface="Batang" pitchFamily="18" charset="-127"/>
                <a:ea typeface="Batang" pitchFamily="18" charset="-127"/>
              </a:rPr>
              <a:t>РЕСПУБЛИКА ТАТАРСТАН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5" name="TextBox 6"/>
          <p:cNvSpPr txBox="1">
            <a:spLocks noChangeArrowheads="1"/>
          </p:cNvSpPr>
          <p:nvPr/>
        </p:nvSpPr>
        <p:spPr bwMode="auto">
          <a:xfrm>
            <a:off x="1331913" y="496888"/>
            <a:ext cx="7488237" cy="3698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b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8196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684213" y="85725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198" name="Прямоугольник 1"/>
          <p:cNvSpPr>
            <a:spLocks noChangeArrowheads="1"/>
          </p:cNvSpPr>
          <p:nvPr/>
        </p:nvSpPr>
        <p:spPr bwMode="auto">
          <a:xfrm>
            <a:off x="949325" y="1628775"/>
            <a:ext cx="76549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000" b="1">
                <a:latin typeface="Times New Roman" pitchFamily="18" charset="0"/>
                <a:cs typeface="Times New Roman" pitchFamily="18" charset="0"/>
              </a:rPr>
              <a:t>Мероприятия на 2017-2018 учебный год для обучающихся, в том числе дети с ограниченными возможностями здоровья и детей-инвалидов</a:t>
            </a:r>
            <a:endParaRPr lang="ru-RU" altLang="ru-RU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9" name="TextBox 6"/>
          <p:cNvSpPr txBox="1">
            <a:spLocks noChangeArrowheads="1"/>
          </p:cNvSpPr>
          <p:nvPr/>
        </p:nvSpPr>
        <p:spPr bwMode="auto">
          <a:xfrm>
            <a:off x="1331913" y="496888"/>
            <a:ext cx="7488237" cy="3698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Calibri" pitchFamily="34" charset="0"/>
              </a:rPr>
              <a:t>Художественно-эстетическое направление</a:t>
            </a:r>
          </a:p>
        </p:txBody>
      </p:sp>
      <p:pic>
        <p:nvPicPr>
          <p:cNvPr id="9220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684213" y="85725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22" name="Прямоугольник 2"/>
          <p:cNvSpPr>
            <a:spLocks noChangeArrowheads="1"/>
          </p:cNvSpPr>
          <p:nvPr/>
        </p:nvSpPr>
        <p:spPr bwMode="auto">
          <a:xfrm>
            <a:off x="323850" y="2781300"/>
            <a:ext cx="7056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2767013"/>
          <a:ext cx="6697662" cy="253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321"/>
                <a:gridCol w="2520625"/>
                <a:gridCol w="1584395"/>
                <a:gridCol w="1296321"/>
              </a:tblGrid>
              <a:tr h="5792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 проведения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Название мероприятия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Ответственные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Контакты 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9 октября по 30 ноября 2017 года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конкурс-выставка декоративно-прикладного творчества с номинацией для детей с ОВЗ;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Фазлеева Надежда Вилорговна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8(843)5100-149, </a:t>
                      </a:r>
                    </a:p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571-22-35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апреля 2017 по 30 сентября 2017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 этап Большого Всероссийского фестиваля детского и юношеского творчества, в том числе для детей с ОВЗ;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фестиваль-конкурс детского народного творчества «Без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берг</a:t>
                      </a:r>
                      <a:r>
                        <a:rPr lang="tt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</a:tbl>
          </a:graphicData>
        </a:graphic>
      </p:graphicFrame>
      <p:pic>
        <p:nvPicPr>
          <p:cNvPr id="9250" name="Picture 34" descr="C:\Users\admin\Desktop\Для вклад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2275" y="1196975"/>
            <a:ext cx="12954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51" name="Picture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3588" y="966788"/>
            <a:ext cx="1611312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3" name="TextBox 6"/>
          <p:cNvSpPr txBox="1">
            <a:spLocks noChangeArrowheads="1"/>
          </p:cNvSpPr>
          <p:nvPr/>
        </p:nvSpPr>
        <p:spPr bwMode="auto">
          <a:xfrm>
            <a:off x="1243013" y="434975"/>
            <a:ext cx="7488237" cy="36988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Calibri" pitchFamily="34" charset="0"/>
              </a:rPr>
              <a:t>Техническое направление</a:t>
            </a:r>
          </a:p>
        </p:txBody>
      </p:sp>
      <p:pic>
        <p:nvPicPr>
          <p:cNvPr id="10244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712788" y="-19050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246" name="Прямоугольник 2"/>
          <p:cNvSpPr>
            <a:spLocks noChangeArrowheads="1"/>
          </p:cNvSpPr>
          <p:nvPr/>
        </p:nvSpPr>
        <p:spPr bwMode="auto">
          <a:xfrm>
            <a:off x="323850" y="2781300"/>
            <a:ext cx="7056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2636838"/>
          <a:ext cx="6697662" cy="2682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321"/>
                <a:gridCol w="2520625"/>
                <a:gridCol w="1584395"/>
                <a:gridCol w="1296321"/>
              </a:tblGrid>
              <a:tr h="5792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 проведения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Название мероприятия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Ответственные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Контакты 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Открытый конкурс технического творчества «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Техноигры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», в том числе для детей с ОВЗ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Макарова Алина</a:t>
                      </a:r>
                      <a:r>
                        <a:rPr lang="tt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Ринатовна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8(843)5100-149, </a:t>
                      </a:r>
                    </a:p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571-22-35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509362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Март-апрель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Открытый фестиваль детской анимации «Планета детства», в том числе для детей с ОВЗ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Март-апрель</a:t>
                      </a:r>
                      <a:r>
                        <a:rPr lang="ru-RU" sz="1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2018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Открытый фестиваль технического творчества и современных технологий для обучающихся РТ «Техника. Творчество. Успех», посвященный 60-летию со дня запуска первого искусственного спутника Земли, в том числе для детей с ОВЗ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</a:tbl>
          </a:graphicData>
        </a:graphic>
      </p:graphicFrame>
      <p:pic>
        <p:nvPicPr>
          <p:cNvPr id="10274" name="Picture 37" descr="https://edu.tatar.ru/upload/news/1309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1046163"/>
            <a:ext cx="2095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5" name="Picture 39" descr="https://edu.tatar.ru/upload/news/12248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125538"/>
            <a:ext cx="2095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7" name="TextBox 6"/>
          <p:cNvSpPr txBox="1">
            <a:spLocks noChangeArrowheads="1"/>
          </p:cNvSpPr>
          <p:nvPr/>
        </p:nvSpPr>
        <p:spPr bwMode="auto">
          <a:xfrm>
            <a:off x="1331913" y="496888"/>
            <a:ext cx="7488237" cy="3698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Calibri" pitchFamily="34" charset="0"/>
              </a:rPr>
              <a:t>Гражданско-патриотическое направление</a:t>
            </a:r>
          </a:p>
        </p:txBody>
      </p:sp>
      <p:pic>
        <p:nvPicPr>
          <p:cNvPr id="11268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684213" y="85725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270" name="Прямоугольник 2"/>
          <p:cNvSpPr>
            <a:spLocks noChangeArrowheads="1"/>
          </p:cNvSpPr>
          <p:nvPr/>
        </p:nvSpPr>
        <p:spPr bwMode="auto">
          <a:xfrm>
            <a:off x="323850" y="2781300"/>
            <a:ext cx="7056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50938" y="2965450"/>
          <a:ext cx="6697663" cy="2919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442"/>
                <a:gridCol w="2808312"/>
                <a:gridCol w="1368152"/>
                <a:gridCol w="1224757"/>
              </a:tblGrid>
              <a:tr h="57926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Дата проведения</a:t>
                      </a:r>
                      <a:endParaRPr lang="ru-RU" sz="14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Название мероприятия</a:t>
                      </a:r>
                      <a:endParaRPr lang="ru-RU" sz="14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Ответственные</a:t>
                      </a:r>
                      <a:endParaRPr lang="ru-RU" sz="14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Контакты </a:t>
                      </a:r>
                      <a:endParaRPr lang="ru-RU" sz="1400" dirty="0"/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Ноябрь-декабрь 2017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юных защитников природы «Сохраним лесную красавицу», включая номинацию «Обучающиеся с ОВЗ, дети-инвалиды»</a:t>
                      </a:r>
                      <a:endParaRPr lang="ru-RU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Порфирьева Ирина Леонидовна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8(843)5100-149, </a:t>
                      </a:r>
                    </a:p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571-22-35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66423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Февраль-апрель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рисунков «Парки и скверы моей малой Родины» с номинацией «Обучающиеся с ОВЗ, дети-инвалиды»</a:t>
                      </a:r>
                      <a:endParaRPr lang="ru-RU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рисунков о древнем городе Болгар и Острове-граде Свияжск с номинацией «Обучающиеся с ОВЗ, дети-инвалиды» </a:t>
                      </a:r>
                    </a:p>
                    <a:p>
                      <a:endParaRPr lang="ru-RU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</a:tbl>
          </a:graphicData>
        </a:graphic>
      </p:graphicFrame>
      <p:pic>
        <p:nvPicPr>
          <p:cNvPr id="11298" name="Picture 34" descr="C:\Users\admin\AppData\Local\Temp\Rar$DI03.479\IMG_0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052513"/>
            <a:ext cx="215900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99" name="Picture 36" descr="https://edu.tatar.ru/upload/news/11162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1082675"/>
            <a:ext cx="20955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1" name="TextBox 6"/>
          <p:cNvSpPr txBox="1">
            <a:spLocks noChangeArrowheads="1"/>
          </p:cNvSpPr>
          <p:nvPr/>
        </p:nvSpPr>
        <p:spPr bwMode="auto">
          <a:xfrm>
            <a:off x="1331913" y="496888"/>
            <a:ext cx="7488237" cy="3698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Calibri" pitchFamily="34" charset="0"/>
              </a:rPr>
              <a:t>Туристско-краеведческие мероприятия</a:t>
            </a:r>
          </a:p>
        </p:txBody>
      </p:sp>
      <p:pic>
        <p:nvPicPr>
          <p:cNvPr id="12292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684213" y="85725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2294" name="Прямоугольник 2"/>
          <p:cNvSpPr>
            <a:spLocks noChangeArrowheads="1"/>
          </p:cNvSpPr>
          <p:nvPr/>
        </p:nvSpPr>
        <p:spPr bwMode="auto">
          <a:xfrm>
            <a:off x="323850" y="2781300"/>
            <a:ext cx="7056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14438" y="2565400"/>
          <a:ext cx="6697662" cy="3383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321"/>
                <a:gridCol w="2520625"/>
                <a:gridCol w="1584395"/>
                <a:gridCol w="1296321"/>
              </a:tblGrid>
              <a:tr h="5792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 проведения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Название мероприятия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Ответственные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Контакты 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2017 – март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детского рисунка «Готовим рюкзаки в поход» с номинацией «Обучающиеся с ОВЗ, дети-инвалиды»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Ахметзянова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Зинаида Константиновна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8(843)5100-149, </a:t>
                      </a:r>
                    </a:p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571-22-35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2017 – март 2018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фотографий и видеофильмов «Лучший поход года» с номинацией« Обучающиеся с ОВЗ, дети-инвалиды»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 2017 – март 2018</a:t>
                      </a:r>
                    </a:p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конкурс творческих работ «Клуб путешественников» (литературный конкурс) с номинацией «Обучающиеся с ОВЗ, дети-инвалиды»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Открытые Республиканские соревнования «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Бочче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 с детьми-инвалидами</a:t>
                      </a: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</a:tbl>
          </a:graphicData>
        </a:graphic>
      </p:graphicFrame>
      <p:pic>
        <p:nvPicPr>
          <p:cNvPr id="12327" name="Picture 8" descr="C:\Users\РЦВР7\Desktop\Все Документы\туризм\тур слёт\DSC001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063625"/>
            <a:ext cx="2087563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8" name="Picture 35" descr="Картинки по запросу рисунок рюкзаки в похо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4788" y="987425"/>
            <a:ext cx="2109787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179388" y="392113"/>
            <a:ext cx="8640762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5" name="TextBox 6"/>
          <p:cNvSpPr txBox="1">
            <a:spLocks noChangeArrowheads="1"/>
          </p:cNvSpPr>
          <p:nvPr/>
        </p:nvSpPr>
        <p:spPr bwMode="auto">
          <a:xfrm>
            <a:off x="1331913" y="496888"/>
            <a:ext cx="7488237" cy="369887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bg1"/>
                </a:solidFill>
                <a:latin typeface="Calibri" pitchFamily="34" charset="0"/>
              </a:rPr>
              <a:t>Отдел по работе с детскими общественными организациями</a:t>
            </a:r>
          </a:p>
        </p:txBody>
      </p:sp>
      <p:pic>
        <p:nvPicPr>
          <p:cNvPr id="13316" name="Рисунок 10"/>
          <p:cNvPicPr>
            <a:picLocks noChangeAspect="1"/>
          </p:cNvPicPr>
          <p:nvPr/>
        </p:nvPicPr>
        <p:blipFill>
          <a:blip r:embed="rId2" cstate="print"/>
          <a:srcRect l="14272" t="16182" r="61652" b="34109"/>
          <a:stretch>
            <a:fillRect/>
          </a:stretch>
        </p:blipFill>
        <p:spPr bwMode="auto">
          <a:xfrm>
            <a:off x="684213" y="85725"/>
            <a:ext cx="530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15"/>
          <p:cNvSpPr txBox="1">
            <a:spLocks noChangeArrowheads="1"/>
          </p:cNvSpPr>
          <p:nvPr/>
        </p:nvSpPr>
        <p:spPr bwMode="auto">
          <a:xfrm>
            <a:off x="142875" y="6215063"/>
            <a:ext cx="8856663" cy="523875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Государственное бюджетное учреждение дополнительного образования </a:t>
            </a:r>
          </a:p>
          <a:p>
            <a:pPr algn="ctr"/>
            <a:r>
              <a:rPr lang="ru-RU" altLang="ru-RU" sz="1400">
                <a:solidFill>
                  <a:schemeClr val="bg1"/>
                </a:solidFill>
                <a:latin typeface="Impact" pitchFamily="34" charset="0"/>
              </a:rPr>
              <a:t>"Республиканский центр внешкольной работы"</a:t>
            </a:r>
            <a:endParaRPr lang="ru-RU" altLang="ru-RU" sz="14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318" name="Прямоугольник 2"/>
          <p:cNvSpPr>
            <a:spLocks noChangeArrowheads="1"/>
          </p:cNvSpPr>
          <p:nvPr/>
        </p:nvSpPr>
        <p:spPr bwMode="auto">
          <a:xfrm>
            <a:off x="323850" y="2781300"/>
            <a:ext cx="7056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alt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7088" y="3357563"/>
          <a:ext cx="6697662" cy="2682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321"/>
                <a:gridCol w="2520625"/>
                <a:gridCol w="1584395"/>
                <a:gridCol w="1296321"/>
              </a:tblGrid>
              <a:tr h="5792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Дата проведения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Название мероприятия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Ответственные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Контакты </a:t>
                      </a:r>
                      <a:endParaRPr lang="ru-RU" sz="1600" dirty="0"/>
                    </a:p>
                  </a:txBody>
                  <a:tcPr marL="91453" marR="91453" marT="45731" marB="45731"/>
                </a:tc>
              </a:tr>
              <a:tr h="548778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Февраль-апрель 2018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Республиканский этап Всероссийского конкурса «Добрый волшебник» в том числе для детей с ОВЗ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Калашникова Елена Геннадьевна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8(843)5100-149, </a:t>
                      </a:r>
                    </a:p>
                    <a:p>
                      <a:r>
                        <a:rPr lang="tt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571-22-35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  <a:tr h="701216"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53" marR="91453" marT="45731" marB="45731"/>
                </a:tc>
                <a:tc>
                  <a:txBody>
                    <a:bodyPr/>
                    <a:lstStyle/>
                    <a:p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3" marR="91453" marT="45731" marB="45731"/>
                </a:tc>
              </a:tr>
            </a:tbl>
          </a:graphicData>
        </a:graphic>
      </p:graphicFrame>
      <p:pic>
        <p:nvPicPr>
          <p:cNvPr id="13346" name="Picture 5" descr="C:\Users\RedCat\Desktop\рдш логотип.jpg"/>
          <p:cNvPicPr>
            <a:picLocks noChangeAspect="1" noChangeArrowheads="1"/>
          </p:cNvPicPr>
          <p:nvPr/>
        </p:nvPicPr>
        <p:blipFill>
          <a:blip r:embed="rId3" cstate="print"/>
          <a:srcRect l="28526" t="11655" r="24335" b="1730"/>
          <a:stretch>
            <a:fillRect/>
          </a:stretch>
        </p:blipFill>
        <p:spPr bwMode="auto">
          <a:xfrm>
            <a:off x="2484438" y="1163638"/>
            <a:ext cx="12112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7" name="Picture 4" descr="C:\Users\RedCat\Desktop\Архив ДОО\11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5850" y="1089025"/>
            <a:ext cx="10699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ducation 16x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ducation_16x9.potx" id="{AA5F22BC-61EA-4F01-AB22-75117871E196}" vid="{BD0EB374-1DDC-4F15-88A9-D386288C58A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456</Words>
  <Application>Microsoft Office PowerPoint</Application>
  <PresentationFormat>Экран (4:3)</PresentationFormat>
  <Paragraphs>85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Wingdings</vt:lpstr>
      <vt:lpstr>Batang</vt:lpstr>
      <vt:lpstr>Arial Unicode MS</vt:lpstr>
      <vt:lpstr>Impact</vt:lpstr>
      <vt:lpstr>Times New Roman</vt:lpstr>
      <vt:lpstr>Тема Office</vt:lpstr>
      <vt:lpstr>Education 16x9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windows7</cp:lastModifiedBy>
  <cp:revision>84</cp:revision>
  <cp:lastPrinted>2017-09-22T14:07:29Z</cp:lastPrinted>
  <dcterms:created xsi:type="dcterms:W3CDTF">2016-07-19T16:00:54Z</dcterms:created>
  <dcterms:modified xsi:type="dcterms:W3CDTF">2018-06-13T20:42:26Z</dcterms:modified>
</cp:coreProperties>
</file>